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38" r:id="rId2"/>
    <p:sldId id="639" r:id="rId3"/>
    <p:sldId id="886" r:id="rId4"/>
    <p:sldId id="880" r:id="rId5"/>
    <p:sldId id="881" r:id="rId6"/>
    <p:sldId id="882" r:id="rId7"/>
    <p:sldId id="883" r:id="rId8"/>
    <p:sldId id="884" r:id="rId9"/>
    <p:sldId id="885" r:id="rId10"/>
    <p:sldId id="772" r:id="rId11"/>
    <p:sldId id="816" r:id="rId12"/>
    <p:sldId id="849" r:id="rId13"/>
    <p:sldId id="847" r:id="rId14"/>
    <p:sldId id="848" r:id="rId15"/>
    <p:sldId id="887" r:id="rId16"/>
    <p:sldId id="850" r:id="rId17"/>
    <p:sldId id="851" r:id="rId18"/>
    <p:sldId id="893" r:id="rId19"/>
    <p:sldId id="852" r:id="rId20"/>
    <p:sldId id="853" r:id="rId21"/>
    <p:sldId id="888" r:id="rId22"/>
    <p:sldId id="895" r:id="rId23"/>
    <p:sldId id="854" r:id="rId24"/>
    <p:sldId id="820" r:id="rId25"/>
    <p:sldId id="855" r:id="rId26"/>
    <p:sldId id="821" r:id="rId27"/>
    <p:sldId id="897" r:id="rId28"/>
    <p:sldId id="898" r:id="rId29"/>
    <p:sldId id="899" r:id="rId30"/>
    <p:sldId id="889" r:id="rId31"/>
    <p:sldId id="856" r:id="rId32"/>
    <p:sldId id="894" r:id="rId33"/>
    <p:sldId id="857" r:id="rId34"/>
    <p:sldId id="858" r:id="rId35"/>
    <p:sldId id="859" r:id="rId36"/>
    <p:sldId id="860" r:id="rId37"/>
    <p:sldId id="861" r:id="rId38"/>
    <p:sldId id="896" r:id="rId39"/>
    <p:sldId id="865" r:id="rId40"/>
    <p:sldId id="892" r:id="rId41"/>
    <p:sldId id="866" r:id="rId42"/>
    <p:sldId id="867" r:id="rId43"/>
    <p:sldId id="868" r:id="rId44"/>
    <p:sldId id="900" r:id="rId45"/>
    <p:sldId id="901" r:id="rId46"/>
    <p:sldId id="869" r:id="rId47"/>
    <p:sldId id="903" r:id="rId48"/>
    <p:sldId id="870" r:id="rId49"/>
    <p:sldId id="871" r:id="rId50"/>
    <p:sldId id="902" r:id="rId51"/>
    <p:sldId id="872" r:id="rId52"/>
    <p:sldId id="873" r:id="rId53"/>
    <p:sldId id="874" r:id="rId54"/>
    <p:sldId id="875" r:id="rId55"/>
    <p:sldId id="904" r:id="rId56"/>
    <p:sldId id="876" r:id="rId57"/>
    <p:sldId id="877" r:id="rId58"/>
    <p:sldId id="905" r:id="rId59"/>
    <p:sldId id="878" r:id="rId60"/>
    <p:sldId id="879" r:id="rId61"/>
    <p:sldId id="836" r:id="rId6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00"/>
    <a:srgbClr val="33CCFF"/>
    <a:srgbClr val="FFCCFF"/>
    <a:srgbClr val="FF7C80"/>
    <a:srgbClr val="DCFCF6"/>
    <a:srgbClr val="0097CC"/>
    <a:srgbClr val="4D4D4D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5932" autoAdjust="0"/>
  </p:normalViewPr>
  <p:slideViewPr>
    <p:cSldViewPr>
      <p:cViewPr varScale="1">
        <p:scale>
          <a:sx n="87" d="100"/>
          <a:sy n="87" d="100"/>
        </p:scale>
        <p:origin x="8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6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6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14BE1-9E4F-4571-BFAD-695447A0EDF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07907-F05D-4798-BDA2-56E8E52CB5E5}">
      <dgm:prSet/>
      <dgm:spPr/>
      <dgm:t>
        <a:bodyPr/>
        <a:lstStyle/>
        <a:p>
          <a:pPr rtl="1"/>
          <a:r>
            <a:rPr lang="fa-IR" dirty="0" smtClean="0">
              <a:latin typeface="Calibri" panose="020F0502020204030204" pitchFamily="34" charset="0"/>
              <a:cs typeface="Calibri" panose="020F0502020204030204" pitchFamily="34" charset="0"/>
            </a:rPr>
            <a:t>مدیریت ریسک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25A051-5933-4FAA-9C4B-1903F127A0B1}" type="parTrans" cxnId="{7271EAEB-85FE-42F2-A446-B9A6FC71DE9F}">
      <dgm:prSet/>
      <dgm:spPr/>
      <dgm:t>
        <a:bodyPr/>
        <a:lstStyle/>
        <a:p>
          <a:endParaRPr lang="en-US"/>
        </a:p>
      </dgm:t>
    </dgm:pt>
    <dgm:pt modelId="{68CACEAF-794A-4CF1-9AA5-C5E49705895D}" type="sibTrans" cxnId="{7271EAEB-85FE-42F2-A446-B9A6FC71DE9F}">
      <dgm:prSet/>
      <dgm:spPr/>
      <dgm:t>
        <a:bodyPr/>
        <a:lstStyle/>
        <a:p>
          <a:endParaRPr lang="en-US"/>
        </a:p>
      </dgm:t>
    </dgm:pt>
    <dgm:pt modelId="{E306083D-0735-4880-A545-0593A3FADFD1}" type="pres">
      <dgm:prSet presAssocID="{60514BE1-9E4F-4571-BFAD-695447A0EDF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39E2349-5EF0-4908-A10A-583E8D07F4F3}" type="pres">
      <dgm:prSet presAssocID="{CEF07907-F05D-4798-BDA2-56E8E52CB5E5}" presName="composite" presStyleCnt="0">
        <dgm:presLayoutVars>
          <dgm:chMax val="1"/>
          <dgm:chPref val="1"/>
        </dgm:presLayoutVars>
      </dgm:prSet>
      <dgm:spPr/>
    </dgm:pt>
    <dgm:pt modelId="{AA3B66A0-7AB3-4193-A85F-C364ADDDCA75}" type="pres">
      <dgm:prSet presAssocID="{CEF07907-F05D-4798-BDA2-56E8E52CB5E5}" presName="Accent" presStyleLbl="trAlignAcc1" presStyleIdx="0" presStyleCnt="1">
        <dgm:presLayoutVars>
          <dgm:chMax val="0"/>
          <dgm:chPref val="0"/>
        </dgm:presLayoutVars>
      </dgm:prSet>
      <dgm:spPr/>
    </dgm:pt>
    <dgm:pt modelId="{B447B4ED-0FDB-43C7-A39D-4204FE178182}" type="pres">
      <dgm:prSet presAssocID="{CEF07907-F05D-4798-BDA2-56E8E52CB5E5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1585BB3A-550C-451C-B93D-EC8E3BDB93DD}" type="pres">
      <dgm:prSet presAssocID="{CEF07907-F05D-4798-BDA2-56E8E52CB5E5}" presName="ChildComposite" presStyleCnt="0"/>
      <dgm:spPr/>
    </dgm:pt>
    <dgm:pt modelId="{B1369FCF-AB30-4CA4-AA05-3E9EA0988DC2}" type="pres">
      <dgm:prSet presAssocID="{CEF07907-F05D-4798-BDA2-56E8E52CB5E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1342A9C-52AB-43F9-966A-DA7BDB209B52}" type="pres">
      <dgm:prSet presAssocID="{CEF07907-F05D-4798-BDA2-56E8E52CB5E5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2D4D2-3501-40F2-9437-DF49A4486E53}" type="presOf" srcId="{60514BE1-9E4F-4571-BFAD-695447A0EDFE}" destId="{E306083D-0735-4880-A545-0593A3FADFD1}" srcOrd="0" destOrd="0" presId="urn:microsoft.com/office/officeart/2008/layout/CaptionedPictures"/>
    <dgm:cxn modelId="{CDF4CE84-4029-47DE-8992-5626FDDAD1EC}" type="presOf" srcId="{CEF07907-F05D-4798-BDA2-56E8E52CB5E5}" destId="{91342A9C-52AB-43F9-966A-DA7BDB209B52}" srcOrd="0" destOrd="0" presId="urn:microsoft.com/office/officeart/2008/layout/CaptionedPictures"/>
    <dgm:cxn modelId="{7271EAEB-85FE-42F2-A446-B9A6FC71DE9F}" srcId="{60514BE1-9E4F-4571-BFAD-695447A0EDFE}" destId="{CEF07907-F05D-4798-BDA2-56E8E52CB5E5}" srcOrd="0" destOrd="0" parTransId="{3A25A051-5933-4FAA-9C4B-1903F127A0B1}" sibTransId="{68CACEAF-794A-4CF1-9AA5-C5E49705895D}"/>
    <dgm:cxn modelId="{6A86BA83-9AFA-4ED2-9504-CEA5F9F030B5}" type="presParOf" srcId="{E306083D-0735-4880-A545-0593A3FADFD1}" destId="{E39E2349-5EF0-4908-A10A-583E8D07F4F3}" srcOrd="0" destOrd="0" presId="urn:microsoft.com/office/officeart/2008/layout/CaptionedPictures"/>
    <dgm:cxn modelId="{E83F1845-0C44-4F47-9E30-47E1A7659F7F}" type="presParOf" srcId="{E39E2349-5EF0-4908-A10A-583E8D07F4F3}" destId="{AA3B66A0-7AB3-4193-A85F-C364ADDDCA75}" srcOrd="0" destOrd="0" presId="urn:microsoft.com/office/officeart/2008/layout/CaptionedPictures"/>
    <dgm:cxn modelId="{D30D10B2-6A4E-4A38-A27B-D47ADA15BC60}" type="presParOf" srcId="{E39E2349-5EF0-4908-A10A-583E8D07F4F3}" destId="{B447B4ED-0FDB-43C7-A39D-4204FE178182}" srcOrd="1" destOrd="0" presId="urn:microsoft.com/office/officeart/2008/layout/CaptionedPictures"/>
    <dgm:cxn modelId="{23E6D6C6-E926-43AF-8A8D-769F62AEBF02}" type="presParOf" srcId="{E39E2349-5EF0-4908-A10A-583E8D07F4F3}" destId="{1585BB3A-550C-451C-B93D-EC8E3BDB93DD}" srcOrd="2" destOrd="0" presId="urn:microsoft.com/office/officeart/2008/layout/CaptionedPictures"/>
    <dgm:cxn modelId="{BA621792-8CEB-4D5A-9B06-71FF702B368F}" type="presParOf" srcId="{1585BB3A-550C-451C-B93D-EC8E3BDB93DD}" destId="{B1369FCF-AB30-4CA4-AA05-3E9EA0988DC2}" srcOrd="0" destOrd="0" presId="urn:microsoft.com/office/officeart/2008/layout/CaptionedPictures"/>
    <dgm:cxn modelId="{49497D17-00E4-409A-B194-85AB94DD289B}" type="presParOf" srcId="{1585BB3A-550C-451C-B93D-EC8E3BDB93DD}" destId="{91342A9C-52AB-43F9-966A-DA7BDB209B5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D49A0E-416C-4BF2-816A-DB7C210DADBF}" type="doc">
      <dgm:prSet loTypeId="urn:microsoft.com/office/officeart/2005/8/layout/chevron2" loCatId="list" qsTypeId="urn:microsoft.com/office/officeart/2005/8/quickstyle/3d2#6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F7E237-2602-449C-88F2-A60986E349C9}">
      <dgm:prSet custT="1"/>
      <dgm:spPr/>
      <dgm:t>
        <a:bodyPr/>
        <a:lstStyle/>
        <a:p>
          <a:pPr algn="ctr" rtl="1"/>
          <a:r>
            <a:rPr lang="fa-IR" sz="4400" b="1" dirty="0" smtClean="0">
              <a:cs typeface="B Titr" pitchFamily="2" charset="-78"/>
            </a:rPr>
            <a:t>ابزار مالی </a:t>
          </a:r>
          <a:endParaRPr lang="en-US" sz="4400" dirty="0">
            <a:cs typeface="B Titr" pitchFamily="2" charset="-78"/>
          </a:endParaRPr>
        </a:p>
      </dgm:t>
    </dgm:pt>
    <dgm:pt modelId="{D5F78A21-FC93-4780-B123-1CA2B42B2DF6}" type="parTrans" cxnId="{81879421-0997-4BF6-AE4F-B77E8C120D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F3BD116-C483-48C7-A790-F91442898CBF}" type="sibTrans" cxnId="{81879421-0997-4BF6-AE4F-B77E8C120D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D03F5E-A33C-41D4-90CB-A0679B96F91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اسناد خزانه</a:t>
          </a:r>
          <a:endParaRPr lang="en-US" dirty="0">
            <a:cs typeface="B Zar" pitchFamily="2" charset="-78"/>
          </a:endParaRPr>
        </a:p>
      </dgm:t>
    </dgm:pt>
    <dgm:pt modelId="{DE903A37-ECD1-4E63-B4A4-8637DD2F0BDF}" type="parTrans" cxnId="{827C2C95-A01B-40F3-B6D4-AF41A19B14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88B075E-6053-4EEA-B6B3-070D41696176}" type="sibTrans" cxnId="{827C2C95-A01B-40F3-B6D4-AF41A19B14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1239E0C-A0CC-4B7B-87D4-BA5A423BCE2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اوراق تجاری</a:t>
          </a:r>
          <a:endParaRPr lang="en-US" dirty="0">
            <a:cs typeface="B Zar" pitchFamily="2" charset="-78"/>
          </a:endParaRPr>
        </a:p>
      </dgm:t>
    </dgm:pt>
    <dgm:pt modelId="{872E9870-235F-4E60-92EC-11D4B686032C}" type="parTrans" cxnId="{DD70644F-50A3-4629-B972-AC373A856D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9CA0786-1DF9-44B2-83E3-3C76CBEDFF9E}" type="sibTrans" cxnId="{DD70644F-50A3-4629-B972-AC373A856D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BC59ACA-737E-441C-A939-AF6523B4C5F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اعتبار اسنادی</a:t>
          </a:r>
          <a:endParaRPr lang="en-US" dirty="0">
            <a:cs typeface="B Zar" pitchFamily="2" charset="-78"/>
          </a:endParaRPr>
        </a:p>
      </dgm:t>
    </dgm:pt>
    <dgm:pt modelId="{C4E43957-480D-4954-9416-7C47E59EA457}" type="parTrans" cxnId="{F6647F96-95E5-42BD-8328-04E6AA64253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3E2AB1D-29A5-42FD-AE47-7D4E557F38C6}" type="sibTrans" cxnId="{F6647F96-95E5-42BD-8328-04E6AA64253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394FA44-A9E1-44CC-9EF2-0ADC9C02E61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گواهی سپردۀ قابل‌معامله</a:t>
          </a:r>
          <a:endParaRPr lang="en-US" dirty="0">
            <a:cs typeface="B Zar" pitchFamily="2" charset="-78"/>
          </a:endParaRPr>
        </a:p>
      </dgm:t>
    </dgm:pt>
    <dgm:pt modelId="{51A46F15-3EDB-4149-BFFD-85500CA9D947}" type="parTrans" cxnId="{A9668197-4BEC-49EC-AD90-90937631802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E1DD09-290D-4C4C-93B0-A21AF1E25AB1}" type="sibTrans" cxnId="{A9668197-4BEC-49EC-AD90-90937631802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FE583F8-9107-4814-9C23-FAF5D497DA7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اوراق بهادار به پشتوانۀ حساب‌های دریافتنی</a:t>
          </a:r>
          <a:endParaRPr lang="en-US" dirty="0">
            <a:cs typeface="B Zar" pitchFamily="2" charset="-78"/>
          </a:endParaRPr>
        </a:p>
      </dgm:t>
    </dgm:pt>
    <dgm:pt modelId="{0D16503D-8D39-4506-BDAD-2E5DCAA4DE0C}" type="parTrans" cxnId="{0E1BC9BF-CC1F-4FC4-BBDC-37DE945B43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6C054C-70C1-4A22-A3F4-758E7AA2DBA2}" type="sibTrans" cxnId="{0E1BC9BF-CC1F-4FC4-BBDC-37DE945B43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F7CA623-6607-4B5C-BC7D-172F0251B61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سایر</a:t>
          </a:r>
          <a:endParaRPr lang="en-US" dirty="0">
            <a:cs typeface="B Zar" pitchFamily="2" charset="-78"/>
          </a:endParaRPr>
        </a:p>
      </dgm:t>
    </dgm:pt>
    <dgm:pt modelId="{0D1F9B1C-5B51-49A3-9DB9-A4DAA5B0FBE4}" type="parTrans" cxnId="{9CAE7762-3E11-421B-B5EB-5EA89CDFFA2E}">
      <dgm:prSet/>
      <dgm:spPr/>
      <dgm:t>
        <a:bodyPr/>
        <a:lstStyle/>
        <a:p>
          <a:endParaRPr lang="en-US"/>
        </a:p>
      </dgm:t>
    </dgm:pt>
    <dgm:pt modelId="{4F81157A-458C-4806-B434-212E0E8BCA4A}" type="sibTrans" cxnId="{9CAE7762-3E11-421B-B5EB-5EA89CDFFA2E}">
      <dgm:prSet/>
      <dgm:spPr/>
      <dgm:t>
        <a:bodyPr/>
        <a:lstStyle/>
        <a:p>
          <a:endParaRPr lang="en-US"/>
        </a:p>
      </dgm:t>
    </dgm:pt>
    <dgm:pt modelId="{B2033A10-E875-477B-AC97-00D4873C8B76}" type="pres">
      <dgm:prSet presAssocID="{98D49A0E-416C-4BF2-816A-DB7C210DAD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2C582-D520-488D-BC75-8FCA2A25B1AA}" type="pres">
      <dgm:prSet presAssocID="{4CF7E237-2602-449C-88F2-A60986E349C9}" presName="composite" presStyleCnt="0"/>
      <dgm:spPr/>
      <dgm:t>
        <a:bodyPr/>
        <a:lstStyle/>
        <a:p>
          <a:endParaRPr lang="en-US"/>
        </a:p>
      </dgm:t>
    </dgm:pt>
    <dgm:pt modelId="{1B7404B6-79F7-4F0F-990E-99A29141CEB9}" type="pres">
      <dgm:prSet presAssocID="{4CF7E237-2602-449C-88F2-A60986E349C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2006-6381-489A-9E13-B3555C90FDB6}" type="pres">
      <dgm:prSet presAssocID="{4CF7E237-2602-449C-88F2-A60986E349C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50128-5BAE-4EE9-A0A7-B427915A0843}" type="presOf" srcId="{F1239E0C-A0CC-4B7B-87D4-BA5A423BCE2C}" destId="{6CDF2006-6381-489A-9E13-B3555C90FDB6}" srcOrd="0" destOrd="1" presId="urn:microsoft.com/office/officeart/2005/8/layout/chevron2"/>
    <dgm:cxn modelId="{827C2C95-A01B-40F3-B6D4-AF41A19B144F}" srcId="{4CF7E237-2602-449C-88F2-A60986E349C9}" destId="{B6D03F5E-A33C-41D4-90CB-A0679B96F91F}" srcOrd="0" destOrd="0" parTransId="{DE903A37-ECD1-4E63-B4A4-8637DD2F0BDF}" sibTransId="{E88B075E-6053-4EEA-B6B3-070D41696176}"/>
    <dgm:cxn modelId="{F6647F96-95E5-42BD-8328-04E6AA642532}" srcId="{4CF7E237-2602-449C-88F2-A60986E349C9}" destId="{DBC59ACA-737E-441C-A939-AF6523B4C5F6}" srcOrd="2" destOrd="0" parTransId="{C4E43957-480D-4954-9416-7C47E59EA457}" sibTransId="{E3E2AB1D-29A5-42FD-AE47-7D4E557F38C6}"/>
    <dgm:cxn modelId="{2BB61646-7067-4717-8609-651D50F09640}" type="presOf" srcId="{DBC59ACA-737E-441C-A939-AF6523B4C5F6}" destId="{6CDF2006-6381-489A-9E13-B3555C90FDB6}" srcOrd="0" destOrd="2" presId="urn:microsoft.com/office/officeart/2005/8/layout/chevron2"/>
    <dgm:cxn modelId="{9CAE7762-3E11-421B-B5EB-5EA89CDFFA2E}" srcId="{4CF7E237-2602-449C-88F2-A60986E349C9}" destId="{AF7CA623-6607-4B5C-BC7D-172F0251B616}" srcOrd="5" destOrd="0" parTransId="{0D1F9B1C-5B51-49A3-9DB9-A4DAA5B0FBE4}" sibTransId="{4F81157A-458C-4806-B434-212E0E8BCA4A}"/>
    <dgm:cxn modelId="{A9668197-4BEC-49EC-AD90-909376318026}" srcId="{4CF7E237-2602-449C-88F2-A60986E349C9}" destId="{7394FA44-A9E1-44CC-9EF2-0ADC9C02E61E}" srcOrd="3" destOrd="0" parTransId="{51A46F15-3EDB-4149-BFFD-85500CA9D947}" sibTransId="{D0E1DD09-290D-4C4C-93B0-A21AF1E25AB1}"/>
    <dgm:cxn modelId="{51DACE22-E468-470A-8062-0971FD112C95}" type="presOf" srcId="{98D49A0E-416C-4BF2-816A-DB7C210DADBF}" destId="{B2033A10-E875-477B-AC97-00D4873C8B76}" srcOrd="0" destOrd="0" presId="urn:microsoft.com/office/officeart/2005/8/layout/chevron2"/>
    <dgm:cxn modelId="{DD70644F-50A3-4629-B972-AC373A856D2D}" srcId="{4CF7E237-2602-449C-88F2-A60986E349C9}" destId="{F1239E0C-A0CC-4B7B-87D4-BA5A423BCE2C}" srcOrd="1" destOrd="0" parTransId="{872E9870-235F-4E60-92EC-11D4B686032C}" sibTransId="{C9CA0786-1DF9-44B2-83E3-3C76CBEDFF9E}"/>
    <dgm:cxn modelId="{805490DD-94B1-4137-8C5E-A1406A862D4F}" type="presOf" srcId="{4FE583F8-9107-4814-9C23-FAF5D497DA7F}" destId="{6CDF2006-6381-489A-9E13-B3555C90FDB6}" srcOrd="0" destOrd="4" presId="urn:microsoft.com/office/officeart/2005/8/layout/chevron2"/>
    <dgm:cxn modelId="{44F92B84-D2E7-4E0D-B303-702B82585B2C}" type="presOf" srcId="{4CF7E237-2602-449C-88F2-A60986E349C9}" destId="{1B7404B6-79F7-4F0F-990E-99A29141CEB9}" srcOrd="0" destOrd="0" presId="urn:microsoft.com/office/officeart/2005/8/layout/chevron2"/>
    <dgm:cxn modelId="{3674C47D-48A8-4579-A302-9B451FCA6DE1}" type="presOf" srcId="{AF7CA623-6607-4B5C-BC7D-172F0251B616}" destId="{6CDF2006-6381-489A-9E13-B3555C90FDB6}" srcOrd="0" destOrd="5" presId="urn:microsoft.com/office/officeart/2005/8/layout/chevron2"/>
    <dgm:cxn modelId="{0E1BC9BF-CC1F-4FC4-BBDC-37DE945B4351}" srcId="{4CF7E237-2602-449C-88F2-A60986E349C9}" destId="{4FE583F8-9107-4814-9C23-FAF5D497DA7F}" srcOrd="4" destOrd="0" parTransId="{0D16503D-8D39-4506-BDAD-2E5DCAA4DE0C}" sibTransId="{036C054C-70C1-4A22-A3F4-758E7AA2DBA2}"/>
    <dgm:cxn modelId="{5FD39814-2B0C-4D8E-A89B-9064607CE5C6}" type="presOf" srcId="{7394FA44-A9E1-44CC-9EF2-0ADC9C02E61E}" destId="{6CDF2006-6381-489A-9E13-B3555C90FDB6}" srcOrd="0" destOrd="3" presId="urn:microsoft.com/office/officeart/2005/8/layout/chevron2"/>
    <dgm:cxn modelId="{69BEACB9-1825-4D22-883C-6505691CF3FD}" type="presOf" srcId="{B6D03F5E-A33C-41D4-90CB-A0679B96F91F}" destId="{6CDF2006-6381-489A-9E13-B3555C90FDB6}" srcOrd="0" destOrd="0" presId="urn:microsoft.com/office/officeart/2005/8/layout/chevron2"/>
    <dgm:cxn modelId="{81879421-0997-4BF6-AE4F-B77E8C120DDE}" srcId="{98D49A0E-416C-4BF2-816A-DB7C210DADBF}" destId="{4CF7E237-2602-449C-88F2-A60986E349C9}" srcOrd="0" destOrd="0" parTransId="{D5F78A21-FC93-4780-B123-1CA2B42B2DF6}" sibTransId="{8F3BD116-C483-48C7-A790-F91442898CBF}"/>
    <dgm:cxn modelId="{3C6EEC42-99BC-4F2B-BDB9-763CBD054272}" type="presParOf" srcId="{B2033A10-E875-477B-AC97-00D4873C8B76}" destId="{A0C2C582-D520-488D-BC75-8FCA2A25B1AA}" srcOrd="0" destOrd="0" presId="urn:microsoft.com/office/officeart/2005/8/layout/chevron2"/>
    <dgm:cxn modelId="{50E60421-6BC6-43E9-AD3D-08790D0B7E4C}" type="presParOf" srcId="{A0C2C582-D520-488D-BC75-8FCA2A25B1AA}" destId="{1B7404B6-79F7-4F0F-990E-99A29141CEB9}" srcOrd="0" destOrd="0" presId="urn:microsoft.com/office/officeart/2005/8/layout/chevron2"/>
    <dgm:cxn modelId="{53827D37-FA98-4E39-9714-5DE2C5829827}" type="presParOf" srcId="{A0C2C582-D520-488D-BC75-8FCA2A25B1AA}" destId="{6CDF2006-6381-489A-9E13-B3555C90FD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4AE334-4E68-40E6-A791-8AEDAA53F2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3785E-BCC3-49A6-BE7C-B76D5021F9C4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اوراق بهادار به پشتوانۀ دارایی</a:t>
          </a:r>
          <a:endParaRPr lang="en-US" dirty="0">
            <a:cs typeface="B Zar" panose="00000400000000000000" pitchFamily="2" charset="-78"/>
          </a:endParaRPr>
        </a:p>
      </dgm:t>
    </dgm:pt>
    <dgm:pt modelId="{88F1EF3F-0299-4DDE-9D56-5DDCCFBA38EB}" type="parTrans" cxnId="{253B650B-C924-47A6-A3A2-DFC621678F0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9D2B025-D68C-4BCD-A9BA-9EE0894FBF40}" type="sibTrans" cxnId="{253B650B-C924-47A6-A3A2-DFC621678F0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BB53C91-F7B5-4DE2-9123-EF7790F2920C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طراحی</a:t>
          </a:r>
          <a:endParaRPr lang="en-US">
            <a:cs typeface="B Zar" panose="00000400000000000000" pitchFamily="2" charset="-78"/>
          </a:endParaRPr>
        </a:p>
      </dgm:t>
    </dgm:pt>
    <dgm:pt modelId="{E084EE2C-75EA-4AEA-949F-BEF0C880D7D9}" type="parTrans" cxnId="{2B42C04F-3C50-45C3-9EC6-8EA561C1A50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BA78969-60FC-41A1-AC59-609A6F258EEE}" type="sibTrans" cxnId="{2B42C04F-3C50-45C3-9EC6-8EA561C1A50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E8DE7DA-2345-48E5-BC2E-5B3349FD3F05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قیمت‌گذاری</a:t>
          </a:r>
          <a:endParaRPr lang="en-US">
            <a:cs typeface="B Zar" panose="00000400000000000000" pitchFamily="2" charset="-78"/>
          </a:endParaRPr>
        </a:p>
      </dgm:t>
    </dgm:pt>
    <dgm:pt modelId="{197484AD-CD77-4B71-A467-227D5E6BE454}" type="parTrans" cxnId="{F8B5D431-01A9-42C9-B185-1CCBA7DA14B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41683DD-69C5-444D-BC61-5E6201D14630}" type="sibTrans" cxnId="{F8B5D431-01A9-42C9-B185-1CCBA7DA14B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67CCE6F-AF19-4E31-9B1F-7DE484BD84F6}" type="pres">
      <dgm:prSet presAssocID="{334AE334-4E68-40E6-A791-8AEDAA53F2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9803BD-4AB2-4DB4-9602-9BBB96E03AE8}" type="pres">
      <dgm:prSet presAssocID="{7733785E-BCC3-49A6-BE7C-B76D5021F9C4}" presName="hierRoot1" presStyleCnt="0"/>
      <dgm:spPr/>
    </dgm:pt>
    <dgm:pt modelId="{47BBE4DC-F0D8-4D90-9758-CDE96C3B63E0}" type="pres">
      <dgm:prSet presAssocID="{7733785E-BCC3-49A6-BE7C-B76D5021F9C4}" presName="composite" presStyleCnt="0"/>
      <dgm:spPr/>
    </dgm:pt>
    <dgm:pt modelId="{B42C7F46-0CE0-44DA-BAAF-AF97079AD2DA}" type="pres">
      <dgm:prSet presAssocID="{7733785E-BCC3-49A6-BE7C-B76D5021F9C4}" presName="background" presStyleLbl="node0" presStyleIdx="0" presStyleCnt="1"/>
      <dgm:spPr/>
    </dgm:pt>
    <dgm:pt modelId="{EA8F285A-DB7A-4212-A9DF-EFE982831B13}" type="pres">
      <dgm:prSet presAssocID="{7733785E-BCC3-49A6-BE7C-B76D5021F9C4}" presName="text" presStyleLbl="fgAcc0" presStyleIdx="0" presStyleCnt="1">
        <dgm:presLayoutVars>
          <dgm:chPref val="3"/>
        </dgm:presLayoutVars>
      </dgm:prSet>
      <dgm:spPr/>
    </dgm:pt>
    <dgm:pt modelId="{775436A7-2525-41E1-BB1B-05F9E18B54F9}" type="pres">
      <dgm:prSet presAssocID="{7733785E-BCC3-49A6-BE7C-B76D5021F9C4}" presName="hierChild2" presStyleCnt="0"/>
      <dgm:spPr/>
    </dgm:pt>
    <dgm:pt modelId="{454254AE-9312-404F-AA7B-9DC8BAA5CF7C}" type="pres">
      <dgm:prSet presAssocID="{E084EE2C-75EA-4AEA-949F-BEF0C880D7D9}" presName="Name10" presStyleLbl="parChTrans1D2" presStyleIdx="0" presStyleCnt="2"/>
      <dgm:spPr/>
    </dgm:pt>
    <dgm:pt modelId="{13F3F54A-D390-4170-AED2-E1F23208A4C4}" type="pres">
      <dgm:prSet presAssocID="{1BB53C91-F7B5-4DE2-9123-EF7790F2920C}" presName="hierRoot2" presStyleCnt="0"/>
      <dgm:spPr/>
    </dgm:pt>
    <dgm:pt modelId="{56FF3C73-1BA9-4FD3-9752-FBBABF97778E}" type="pres">
      <dgm:prSet presAssocID="{1BB53C91-F7B5-4DE2-9123-EF7790F2920C}" presName="composite2" presStyleCnt="0"/>
      <dgm:spPr/>
    </dgm:pt>
    <dgm:pt modelId="{C0ED0123-BEB3-4D69-B772-E07EFC2D04CD}" type="pres">
      <dgm:prSet presAssocID="{1BB53C91-F7B5-4DE2-9123-EF7790F2920C}" presName="background2" presStyleLbl="node2" presStyleIdx="0" presStyleCnt="2"/>
      <dgm:spPr/>
    </dgm:pt>
    <dgm:pt modelId="{208EA8BD-A951-47D0-A93D-D7960730058D}" type="pres">
      <dgm:prSet presAssocID="{1BB53C91-F7B5-4DE2-9123-EF7790F2920C}" presName="text2" presStyleLbl="fgAcc2" presStyleIdx="0" presStyleCnt="2">
        <dgm:presLayoutVars>
          <dgm:chPref val="3"/>
        </dgm:presLayoutVars>
      </dgm:prSet>
      <dgm:spPr/>
    </dgm:pt>
    <dgm:pt modelId="{CE4E6B78-8707-456F-A884-86597ED8D04C}" type="pres">
      <dgm:prSet presAssocID="{1BB53C91-F7B5-4DE2-9123-EF7790F2920C}" presName="hierChild3" presStyleCnt="0"/>
      <dgm:spPr/>
    </dgm:pt>
    <dgm:pt modelId="{B980685A-FFF2-4E32-AE89-696D3AA8DE25}" type="pres">
      <dgm:prSet presAssocID="{197484AD-CD77-4B71-A467-227D5E6BE454}" presName="Name10" presStyleLbl="parChTrans1D2" presStyleIdx="1" presStyleCnt="2"/>
      <dgm:spPr/>
    </dgm:pt>
    <dgm:pt modelId="{7D45C72C-440B-410D-9A9E-ABEFDC4E994A}" type="pres">
      <dgm:prSet presAssocID="{5E8DE7DA-2345-48E5-BC2E-5B3349FD3F05}" presName="hierRoot2" presStyleCnt="0"/>
      <dgm:spPr/>
    </dgm:pt>
    <dgm:pt modelId="{279187C9-FCD1-4FBC-BB4A-67AA9D948031}" type="pres">
      <dgm:prSet presAssocID="{5E8DE7DA-2345-48E5-BC2E-5B3349FD3F05}" presName="composite2" presStyleCnt="0"/>
      <dgm:spPr/>
    </dgm:pt>
    <dgm:pt modelId="{126E180B-7387-4C7C-8CF3-666A0BFF63EB}" type="pres">
      <dgm:prSet presAssocID="{5E8DE7DA-2345-48E5-BC2E-5B3349FD3F05}" presName="background2" presStyleLbl="node2" presStyleIdx="1" presStyleCnt="2"/>
      <dgm:spPr/>
    </dgm:pt>
    <dgm:pt modelId="{6B4B0A39-24F2-40F1-B0F0-3BA849763159}" type="pres">
      <dgm:prSet presAssocID="{5E8DE7DA-2345-48E5-BC2E-5B3349FD3F05}" presName="text2" presStyleLbl="fgAcc2" presStyleIdx="1" presStyleCnt="2">
        <dgm:presLayoutVars>
          <dgm:chPref val="3"/>
        </dgm:presLayoutVars>
      </dgm:prSet>
      <dgm:spPr/>
    </dgm:pt>
    <dgm:pt modelId="{99C982C5-27F6-4A91-A1F4-0F50BF627EB8}" type="pres">
      <dgm:prSet presAssocID="{5E8DE7DA-2345-48E5-BC2E-5B3349FD3F05}" presName="hierChild3" presStyleCnt="0"/>
      <dgm:spPr/>
    </dgm:pt>
  </dgm:ptLst>
  <dgm:cxnLst>
    <dgm:cxn modelId="{DECFE96D-AD08-4176-9C1C-0FC9AC91C0A6}" type="presOf" srcId="{197484AD-CD77-4B71-A467-227D5E6BE454}" destId="{B980685A-FFF2-4E32-AE89-696D3AA8DE25}" srcOrd="0" destOrd="0" presId="urn:microsoft.com/office/officeart/2005/8/layout/hierarchy1"/>
    <dgm:cxn modelId="{2B42C04F-3C50-45C3-9EC6-8EA561C1A507}" srcId="{7733785E-BCC3-49A6-BE7C-B76D5021F9C4}" destId="{1BB53C91-F7B5-4DE2-9123-EF7790F2920C}" srcOrd="0" destOrd="0" parTransId="{E084EE2C-75EA-4AEA-949F-BEF0C880D7D9}" sibTransId="{ABA78969-60FC-41A1-AC59-609A6F258EEE}"/>
    <dgm:cxn modelId="{F8B5D431-01A9-42C9-B185-1CCBA7DA14B9}" srcId="{7733785E-BCC3-49A6-BE7C-B76D5021F9C4}" destId="{5E8DE7DA-2345-48E5-BC2E-5B3349FD3F05}" srcOrd="1" destOrd="0" parTransId="{197484AD-CD77-4B71-A467-227D5E6BE454}" sibTransId="{841683DD-69C5-444D-BC61-5E6201D14630}"/>
    <dgm:cxn modelId="{1A71D670-F224-4046-86FC-72608162AC09}" type="presOf" srcId="{E084EE2C-75EA-4AEA-949F-BEF0C880D7D9}" destId="{454254AE-9312-404F-AA7B-9DC8BAA5CF7C}" srcOrd="0" destOrd="0" presId="urn:microsoft.com/office/officeart/2005/8/layout/hierarchy1"/>
    <dgm:cxn modelId="{253B650B-C924-47A6-A3A2-DFC621678F0D}" srcId="{334AE334-4E68-40E6-A791-8AEDAA53F2D0}" destId="{7733785E-BCC3-49A6-BE7C-B76D5021F9C4}" srcOrd="0" destOrd="0" parTransId="{88F1EF3F-0299-4DDE-9D56-5DDCCFBA38EB}" sibTransId="{59D2B025-D68C-4BCD-A9BA-9EE0894FBF40}"/>
    <dgm:cxn modelId="{6C0C00C4-4850-4206-8C9E-53CC4D74D844}" type="presOf" srcId="{5E8DE7DA-2345-48E5-BC2E-5B3349FD3F05}" destId="{6B4B0A39-24F2-40F1-B0F0-3BA849763159}" srcOrd="0" destOrd="0" presId="urn:microsoft.com/office/officeart/2005/8/layout/hierarchy1"/>
    <dgm:cxn modelId="{7EC87A63-F474-4960-95B7-89F05552DCAC}" type="presOf" srcId="{7733785E-BCC3-49A6-BE7C-B76D5021F9C4}" destId="{EA8F285A-DB7A-4212-A9DF-EFE982831B13}" srcOrd="0" destOrd="0" presId="urn:microsoft.com/office/officeart/2005/8/layout/hierarchy1"/>
    <dgm:cxn modelId="{D556516A-87AD-436F-8E9D-64F056A958BE}" type="presOf" srcId="{1BB53C91-F7B5-4DE2-9123-EF7790F2920C}" destId="{208EA8BD-A951-47D0-A93D-D7960730058D}" srcOrd="0" destOrd="0" presId="urn:microsoft.com/office/officeart/2005/8/layout/hierarchy1"/>
    <dgm:cxn modelId="{7B37071B-2195-4755-8099-75940ABCB3CF}" type="presOf" srcId="{334AE334-4E68-40E6-A791-8AEDAA53F2D0}" destId="{467CCE6F-AF19-4E31-9B1F-7DE484BD84F6}" srcOrd="0" destOrd="0" presId="urn:microsoft.com/office/officeart/2005/8/layout/hierarchy1"/>
    <dgm:cxn modelId="{DFFCE8D2-9FCC-4ECF-BBA4-FD40696C0EE4}" type="presParOf" srcId="{467CCE6F-AF19-4E31-9B1F-7DE484BD84F6}" destId="{A49803BD-4AB2-4DB4-9602-9BBB96E03AE8}" srcOrd="0" destOrd="0" presId="urn:microsoft.com/office/officeart/2005/8/layout/hierarchy1"/>
    <dgm:cxn modelId="{E13AB262-90DF-4992-9070-71C688CB0774}" type="presParOf" srcId="{A49803BD-4AB2-4DB4-9602-9BBB96E03AE8}" destId="{47BBE4DC-F0D8-4D90-9758-CDE96C3B63E0}" srcOrd="0" destOrd="0" presId="urn:microsoft.com/office/officeart/2005/8/layout/hierarchy1"/>
    <dgm:cxn modelId="{161AF886-07AB-4322-A5F2-C4552A7BDDBD}" type="presParOf" srcId="{47BBE4DC-F0D8-4D90-9758-CDE96C3B63E0}" destId="{B42C7F46-0CE0-44DA-BAAF-AF97079AD2DA}" srcOrd="0" destOrd="0" presId="urn:microsoft.com/office/officeart/2005/8/layout/hierarchy1"/>
    <dgm:cxn modelId="{8B644BA4-AF25-4482-B2A8-71B0D99D05CF}" type="presParOf" srcId="{47BBE4DC-F0D8-4D90-9758-CDE96C3B63E0}" destId="{EA8F285A-DB7A-4212-A9DF-EFE982831B13}" srcOrd="1" destOrd="0" presId="urn:microsoft.com/office/officeart/2005/8/layout/hierarchy1"/>
    <dgm:cxn modelId="{B3344F13-5BBC-4F90-8837-BA78AD1A7E22}" type="presParOf" srcId="{A49803BD-4AB2-4DB4-9602-9BBB96E03AE8}" destId="{775436A7-2525-41E1-BB1B-05F9E18B54F9}" srcOrd="1" destOrd="0" presId="urn:microsoft.com/office/officeart/2005/8/layout/hierarchy1"/>
    <dgm:cxn modelId="{26D9529C-B467-4909-97AF-B70D91DAC323}" type="presParOf" srcId="{775436A7-2525-41E1-BB1B-05F9E18B54F9}" destId="{454254AE-9312-404F-AA7B-9DC8BAA5CF7C}" srcOrd="0" destOrd="0" presId="urn:microsoft.com/office/officeart/2005/8/layout/hierarchy1"/>
    <dgm:cxn modelId="{C9A62F86-5809-4E6E-8A06-8640B2909D3D}" type="presParOf" srcId="{775436A7-2525-41E1-BB1B-05F9E18B54F9}" destId="{13F3F54A-D390-4170-AED2-E1F23208A4C4}" srcOrd="1" destOrd="0" presId="urn:microsoft.com/office/officeart/2005/8/layout/hierarchy1"/>
    <dgm:cxn modelId="{18C29016-8192-4E8B-BC5A-FB5A87703B2E}" type="presParOf" srcId="{13F3F54A-D390-4170-AED2-E1F23208A4C4}" destId="{56FF3C73-1BA9-4FD3-9752-FBBABF97778E}" srcOrd="0" destOrd="0" presId="urn:microsoft.com/office/officeart/2005/8/layout/hierarchy1"/>
    <dgm:cxn modelId="{A2554F51-FFF9-4A71-926A-D0B1FC2A9B3A}" type="presParOf" srcId="{56FF3C73-1BA9-4FD3-9752-FBBABF97778E}" destId="{C0ED0123-BEB3-4D69-B772-E07EFC2D04CD}" srcOrd="0" destOrd="0" presId="urn:microsoft.com/office/officeart/2005/8/layout/hierarchy1"/>
    <dgm:cxn modelId="{EC92115B-3C4A-4302-A098-EF1E8515DADF}" type="presParOf" srcId="{56FF3C73-1BA9-4FD3-9752-FBBABF97778E}" destId="{208EA8BD-A951-47D0-A93D-D7960730058D}" srcOrd="1" destOrd="0" presId="urn:microsoft.com/office/officeart/2005/8/layout/hierarchy1"/>
    <dgm:cxn modelId="{404D3773-8A7C-4980-AD3E-BC83EA01BEF7}" type="presParOf" srcId="{13F3F54A-D390-4170-AED2-E1F23208A4C4}" destId="{CE4E6B78-8707-456F-A884-86597ED8D04C}" srcOrd="1" destOrd="0" presId="urn:microsoft.com/office/officeart/2005/8/layout/hierarchy1"/>
    <dgm:cxn modelId="{6E0BAC94-A61B-4421-AE50-B2DFF26765B4}" type="presParOf" srcId="{775436A7-2525-41E1-BB1B-05F9E18B54F9}" destId="{B980685A-FFF2-4E32-AE89-696D3AA8DE25}" srcOrd="2" destOrd="0" presId="urn:microsoft.com/office/officeart/2005/8/layout/hierarchy1"/>
    <dgm:cxn modelId="{CA71A725-1282-4EB4-AD8C-7B344F465E96}" type="presParOf" srcId="{775436A7-2525-41E1-BB1B-05F9E18B54F9}" destId="{7D45C72C-440B-410D-9A9E-ABEFDC4E994A}" srcOrd="3" destOrd="0" presId="urn:microsoft.com/office/officeart/2005/8/layout/hierarchy1"/>
    <dgm:cxn modelId="{7C88F954-1911-4F58-B4D4-F5FE7522A233}" type="presParOf" srcId="{7D45C72C-440B-410D-9A9E-ABEFDC4E994A}" destId="{279187C9-FCD1-4FBC-BB4A-67AA9D948031}" srcOrd="0" destOrd="0" presId="urn:microsoft.com/office/officeart/2005/8/layout/hierarchy1"/>
    <dgm:cxn modelId="{B55ECE36-8EFC-4768-91A7-110D74E12A0D}" type="presParOf" srcId="{279187C9-FCD1-4FBC-BB4A-67AA9D948031}" destId="{126E180B-7387-4C7C-8CF3-666A0BFF63EB}" srcOrd="0" destOrd="0" presId="urn:microsoft.com/office/officeart/2005/8/layout/hierarchy1"/>
    <dgm:cxn modelId="{336E5059-B0BA-4605-A920-AFD4FF544178}" type="presParOf" srcId="{279187C9-FCD1-4FBC-BB4A-67AA9D948031}" destId="{6B4B0A39-24F2-40F1-B0F0-3BA849763159}" srcOrd="1" destOrd="0" presId="urn:microsoft.com/office/officeart/2005/8/layout/hierarchy1"/>
    <dgm:cxn modelId="{ECA96AF5-BE14-4D2F-83B9-243BBD656C0E}" type="presParOf" srcId="{7D45C72C-440B-410D-9A9E-ABEFDC4E994A}" destId="{99C982C5-27F6-4A91-A1F4-0F50BF627E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F54207-DC11-425B-9E4C-9BEF85784A70}" type="doc">
      <dgm:prSet loTypeId="urn:microsoft.com/office/officeart/2005/8/layout/arrow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C6250C-AF61-49E3-BC95-B9A65C9328DA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دارایی‌های ثابت</a:t>
          </a:r>
          <a:endParaRPr lang="en-US" b="0" dirty="0">
            <a:cs typeface="B Zar" pitchFamily="2" charset="-78"/>
          </a:endParaRPr>
        </a:p>
      </dgm:t>
    </dgm:pt>
    <dgm:pt modelId="{F2A73436-9A3C-4CC2-A371-EC4DA29C5138}" type="parTrans" cxnId="{1E38B05D-F2F6-4493-B7F7-DA27AECA858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721E743A-6346-4641-88CC-D33BEA663E6C}" type="sibTrans" cxnId="{1E38B05D-F2F6-4493-B7F7-DA27AECA858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12B47775-3B9F-4F17-90BB-8E7979E1644F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سرمایه در گردش</a:t>
          </a:r>
          <a:endParaRPr lang="en-US" b="0" dirty="0">
            <a:cs typeface="B Zar" pitchFamily="2" charset="-78"/>
          </a:endParaRPr>
        </a:p>
      </dgm:t>
    </dgm:pt>
    <dgm:pt modelId="{47F59F19-6DBB-4FF6-8465-D1AFE291CB28}" type="parTrans" cxnId="{420845B7-AADB-4128-8FEC-F47E63724AB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C36FEECA-EE28-4ACB-B225-6DB5B34B00E0}" type="sibTrans" cxnId="{420845B7-AADB-4128-8FEC-F47E63724AB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03410E46-407B-416E-9AE1-A4A9452C6739}" type="pres">
      <dgm:prSet presAssocID="{EFF54207-DC11-425B-9E4C-9BEF85784A7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7EE12-72E5-47D7-A110-61C57007101A}" type="pres">
      <dgm:prSet presAssocID="{EFF54207-DC11-425B-9E4C-9BEF85784A70}" presName="ribbon" presStyleLbl="node1" presStyleIdx="0" presStyleCnt="1"/>
      <dgm:spPr/>
      <dgm:t>
        <a:bodyPr/>
        <a:lstStyle/>
        <a:p>
          <a:endParaRPr lang="en-US"/>
        </a:p>
      </dgm:t>
    </dgm:pt>
    <dgm:pt modelId="{8001D9CF-4E3F-488F-B55F-EDC4BB98A849}" type="pres">
      <dgm:prSet presAssocID="{EFF54207-DC11-425B-9E4C-9BEF85784A7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BB3C4-B6F4-4DA4-8D83-ED890E03EBD5}" type="pres">
      <dgm:prSet presAssocID="{EFF54207-DC11-425B-9E4C-9BEF85784A7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8B05D-F2F6-4493-B7F7-DA27AECA8587}" srcId="{EFF54207-DC11-425B-9E4C-9BEF85784A70}" destId="{66C6250C-AF61-49E3-BC95-B9A65C9328DA}" srcOrd="0" destOrd="0" parTransId="{F2A73436-9A3C-4CC2-A371-EC4DA29C5138}" sibTransId="{721E743A-6346-4641-88CC-D33BEA663E6C}"/>
    <dgm:cxn modelId="{420845B7-AADB-4128-8FEC-F47E63724AB7}" srcId="{EFF54207-DC11-425B-9E4C-9BEF85784A70}" destId="{12B47775-3B9F-4F17-90BB-8E7979E1644F}" srcOrd="1" destOrd="0" parTransId="{47F59F19-6DBB-4FF6-8465-D1AFE291CB28}" sibTransId="{C36FEECA-EE28-4ACB-B225-6DB5B34B00E0}"/>
    <dgm:cxn modelId="{B461B718-5C64-4347-87E7-1317CF990C49}" type="presOf" srcId="{66C6250C-AF61-49E3-BC95-B9A65C9328DA}" destId="{8001D9CF-4E3F-488F-B55F-EDC4BB98A849}" srcOrd="0" destOrd="0" presId="urn:microsoft.com/office/officeart/2005/8/layout/arrow6"/>
    <dgm:cxn modelId="{09ECC20F-2DC9-4BC6-840E-EA524BE06713}" type="presOf" srcId="{12B47775-3B9F-4F17-90BB-8E7979E1644F}" destId="{DA9BB3C4-B6F4-4DA4-8D83-ED890E03EBD5}" srcOrd="0" destOrd="0" presId="urn:microsoft.com/office/officeart/2005/8/layout/arrow6"/>
    <dgm:cxn modelId="{78888A76-ADAC-4F11-AA42-1765F74B2F90}" type="presOf" srcId="{EFF54207-DC11-425B-9E4C-9BEF85784A70}" destId="{03410E46-407B-416E-9AE1-A4A9452C6739}" srcOrd="0" destOrd="0" presId="urn:microsoft.com/office/officeart/2005/8/layout/arrow6"/>
    <dgm:cxn modelId="{C68700A6-572B-407A-B1BC-B9FB32A30CEB}" type="presParOf" srcId="{03410E46-407B-416E-9AE1-A4A9452C6739}" destId="{BD47EE12-72E5-47D7-A110-61C57007101A}" srcOrd="0" destOrd="0" presId="urn:microsoft.com/office/officeart/2005/8/layout/arrow6"/>
    <dgm:cxn modelId="{0AE5D067-6DF3-4F47-A99E-CBE49926B21B}" type="presParOf" srcId="{03410E46-407B-416E-9AE1-A4A9452C6739}" destId="{8001D9CF-4E3F-488F-B55F-EDC4BB98A849}" srcOrd="1" destOrd="0" presId="urn:microsoft.com/office/officeart/2005/8/layout/arrow6"/>
    <dgm:cxn modelId="{CC4FFEE8-6BB5-4BB1-B9D0-5A5EBE208B13}" type="presParOf" srcId="{03410E46-407B-416E-9AE1-A4A9452C6739}" destId="{DA9BB3C4-B6F4-4DA4-8D83-ED890E03EBD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ECDC52-B40D-47F7-9652-841E768C4C5A}" type="doc">
      <dgm:prSet loTypeId="urn:microsoft.com/office/officeart/2005/8/layout/process3" loCatId="process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4DE8B486-E15D-4185-BE9E-B0DE0E9285F8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فرآیند بودجه‌بندی سرمایه‌ای</a:t>
          </a:r>
          <a:endParaRPr lang="en-US" dirty="0">
            <a:cs typeface="B Titr" pitchFamily="2" charset="-78"/>
          </a:endParaRPr>
        </a:p>
      </dgm:t>
    </dgm:pt>
    <dgm:pt modelId="{8ABA7DB1-8B46-4D46-852D-A39EC738B949}" type="parTrans" cxnId="{6A9C24F6-5BAF-4B5C-A77B-D23C4B52B3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CA69037-8163-43DF-BB49-5B19B02957B1}" type="sibTrans" cxnId="{6A9C24F6-5BAF-4B5C-A77B-D23C4B52B3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D4EBF51-449F-4444-8192-BE0B93B956D0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طرح‌های مختلف بر اساس هزینۀ سرمایه ارزیابی می‌شوند.</a:t>
          </a:r>
          <a:endParaRPr lang="en-US" dirty="0">
            <a:cs typeface="B Zar" pitchFamily="2" charset="-78"/>
          </a:endParaRPr>
        </a:p>
      </dgm:t>
    </dgm:pt>
    <dgm:pt modelId="{434230EB-BA26-4E9F-9537-E01836BCD096}" type="parTrans" cxnId="{16A9306B-171C-4570-A0B2-0B8B63C1EFE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48EBDCA-1D82-4067-A6AB-8F60BDCFEF7F}" type="sibTrans" cxnId="{16A9306B-171C-4570-A0B2-0B8B63C1EFE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3089F8D-A1B8-4C74-AEA7-3D5CF870711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طرح‌هایی انتخاب می‌شوند که ارزش شرکت را به میزان بیشتری بالا می‌برند.</a:t>
          </a:r>
          <a:endParaRPr lang="en-US" dirty="0">
            <a:cs typeface="B Zar" pitchFamily="2" charset="-78"/>
          </a:endParaRPr>
        </a:p>
      </dgm:t>
    </dgm:pt>
    <dgm:pt modelId="{AC145324-2E17-458B-A70B-D6CFE5E5C231}" type="parTrans" cxnId="{11253D6E-AB24-4FC7-A58C-C4BEB63E60F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9302B3A-0211-4B50-89CD-AF5B7A9ED817}" type="sibTrans" cxnId="{11253D6E-AB24-4FC7-A58C-C4BEB63E60F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1B9A6D2-BA92-4A98-BAC3-66D5AE78F595}" type="pres">
      <dgm:prSet presAssocID="{59ECDC52-B40D-47F7-9652-841E768C4C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505B2-832C-4D05-9DEF-5979D579636C}" type="pres">
      <dgm:prSet presAssocID="{4DE8B486-E15D-4185-BE9E-B0DE0E9285F8}" presName="composite" presStyleCnt="0"/>
      <dgm:spPr/>
    </dgm:pt>
    <dgm:pt modelId="{965EC72C-1A50-4BAB-B218-2F131E12BB13}" type="pres">
      <dgm:prSet presAssocID="{4DE8B486-E15D-4185-BE9E-B0DE0E9285F8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24E0D-0946-40A1-B76A-E87669BEAA88}" type="pres">
      <dgm:prSet presAssocID="{4DE8B486-E15D-4185-BE9E-B0DE0E9285F8}" presName="parSh" presStyleLbl="node1" presStyleIdx="0" presStyleCnt="1"/>
      <dgm:spPr/>
      <dgm:t>
        <a:bodyPr/>
        <a:lstStyle/>
        <a:p>
          <a:endParaRPr lang="en-US"/>
        </a:p>
      </dgm:t>
    </dgm:pt>
    <dgm:pt modelId="{1A834717-F626-47A1-89C6-AC14FB46732B}" type="pres">
      <dgm:prSet presAssocID="{4DE8B486-E15D-4185-BE9E-B0DE0E9285F8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6936E-983F-4837-9546-D14D5C7AEB40}" type="presOf" srcId="{5D4EBF51-449F-4444-8192-BE0B93B956D0}" destId="{1A834717-F626-47A1-89C6-AC14FB46732B}" srcOrd="0" destOrd="0" presId="urn:microsoft.com/office/officeart/2005/8/layout/process3"/>
    <dgm:cxn modelId="{16A9306B-171C-4570-A0B2-0B8B63C1EFEE}" srcId="{4DE8B486-E15D-4185-BE9E-B0DE0E9285F8}" destId="{5D4EBF51-449F-4444-8192-BE0B93B956D0}" srcOrd="0" destOrd="0" parTransId="{434230EB-BA26-4E9F-9537-E01836BCD096}" sibTransId="{448EBDCA-1D82-4067-A6AB-8F60BDCFEF7F}"/>
    <dgm:cxn modelId="{8D82FFE9-F38E-4607-B016-4C1348DB298E}" type="presOf" srcId="{4DE8B486-E15D-4185-BE9E-B0DE0E9285F8}" destId="{FC824E0D-0946-40A1-B76A-E87669BEAA88}" srcOrd="1" destOrd="0" presId="urn:microsoft.com/office/officeart/2005/8/layout/process3"/>
    <dgm:cxn modelId="{1FCDB7EA-67B0-4D45-89C2-1E499F1D2F55}" type="presOf" srcId="{4DE8B486-E15D-4185-BE9E-B0DE0E9285F8}" destId="{965EC72C-1A50-4BAB-B218-2F131E12BB13}" srcOrd="0" destOrd="0" presId="urn:microsoft.com/office/officeart/2005/8/layout/process3"/>
    <dgm:cxn modelId="{FDE5D119-5201-4F07-87B3-37F5270D6102}" type="presOf" srcId="{D3089F8D-A1B8-4C74-AEA7-3D5CF8707115}" destId="{1A834717-F626-47A1-89C6-AC14FB46732B}" srcOrd="0" destOrd="1" presId="urn:microsoft.com/office/officeart/2005/8/layout/process3"/>
    <dgm:cxn modelId="{6A9C24F6-5BAF-4B5C-A77B-D23C4B52B315}" srcId="{59ECDC52-B40D-47F7-9652-841E768C4C5A}" destId="{4DE8B486-E15D-4185-BE9E-B0DE0E9285F8}" srcOrd="0" destOrd="0" parTransId="{8ABA7DB1-8B46-4D46-852D-A39EC738B949}" sibTransId="{BCA69037-8163-43DF-BB49-5B19B02957B1}"/>
    <dgm:cxn modelId="{11253D6E-AB24-4FC7-A58C-C4BEB63E60FE}" srcId="{4DE8B486-E15D-4185-BE9E-B0DE0E9285F8}" destId="{D3089F8D-A1B8-4C74-AEA7-3D5CF8707115}" srcOrd="1" destOrd="0" parTransId="{AC145324-2E17-458B-A70B-D6CFE5E5C231}" sibTransId="{A9302B3A-0211-4B50-89CD-AF5B7A9ED817}"/>
    <dgm:cxn modelId="{66608D5C-5EA8-40C5-A96D-6E927361F1BA}" type="presOf" srcId="{59ECDC52-B40D-47F7-9652-841E768C4C5A}" destId="{B1B9A6D2-BA92-4A98-BAC3-66D5AE78F595}" srcOrd="0" destOrd="0" presId="urn:microsoft.com/office/officeart/2005/8/layout/process3"/>
    <dgm:cxn modelId="{9D3DAEB4-6648-4486-A48B-D78CAC66410F}" type="presParOf" srcId="{B1B9A6D2-BA92-4A98-BAC3-66D5AE78F595}" destId="{EB0505B2-832C-4D05-9DEF-5979D579636C}" srcOrd="0" destOrd="0" presId="urn:microsoft.com/office/officeart/2005/8/layout/process3"/>
    <dgm:cxn modelId="{BF7FB02E-7BAA-4BEF-B09D-23EAB789FB9F}" type="presParOf" srcId="{EB0505B2-832C-4D05-9DEF-5979D579636C}" destId="{965EC72C-1A50-4BAB-B218-2F131E12BB13}" srcOrd="0" destOrd="0" presId="urn:microsoft.com/office/officeart/2005/8/layout/process3"/>
    <dgm:cxn modelId="{17D4C408-D3F3-4616-8A08-EB468A5DB259}" type="presParOf" srcId="{EB0505B2-832C-4D05-9DEF-5979D579636C}" destId="{FC824E0D-0946-40A1-B76A-E87669BEAA88}" srcOrd="1" destOrd="0" presId="urn:microsoft.com/office/officeart/2005/8/layout/process3"/>
    <dgm:cxn modelId="{3A8F5741-CE88-4C96-8434-5B41AFE02BD4}" type="presParOf" srcId="{EB0505B2-832C-4D05-9DEF-5979D579636C}" destId="{1A834717-F626-47A1-89C6-AC14FB4673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2498A4-9EA9-4E44-9619-64675C79C9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7C55-6324-4B0C-B355-063C89F12626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اختیارهای واقعی</a:t>
          </a:r>
          <a:endParaRPr lang="en-US">
            <a:cs typeface="B Zar" panose="00000400000000000000" pitchFamily="2" charset="-78"/>
          </a:endParaRPr>
        </a:p>
      </dgm:t>
    </dgm:pt>
    <dgm:pt modelId="{75B0C707-0F3C-4777-8F02-B390BA40C940}" type="parTrans" cxnId="{624EECF4-EF7E-40F6-BD41-0AFA0A46A15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CFA57F2A-577F-4178-BAC7-A8C1EE2BCC47}" type="sibTrans" cxnId="{624EECF4-EF7E-40F6-BD41-0AFA0A46A15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CB253AB-7864-46DA-A698-3BF2A624A01F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قیمت‌گذاری</a:t>
          </a:r>
          <a:endParaRPr lang="en-US" dirty="0">
            <a:cs typeface="B Zar" panose="00000400000000000000" pitchFamily="2" charset="-78"/>
          </a:endParaRPr>
        </a:p>
      </dgm:t>
    </dgm:pt>
    <dgm:pt modelId="{E09FB3E5-ED78-4720-8D4D-901B6CF6E236}" type="parTrans" cxnId="{39740532-750D-4B3B-A15B-F952E68ADCA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D23EED4-244A-44DB-80C9-9FFB5C415160}" type="sibTrans" cxnId="{39740532-750D-4B3B-A15B-F952E68ADCA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270162B-3CF4-4672-9B82-79284983E228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شناسایی</a:t>
          </a:r>
          <a:endParaRPr lang="en-US" dirty="0">
            <a:cs typeface="B Zar" panose="00000400000000000000" pitchFamily="2" charset="-78"/>
          </a:endParaRPr>
        </a:p>
      </dgm:t>
    </dgm:pt>
    <dgm:pt modelId="{5168BAF3-B80D-4846-A589-A1A724C786D8}" type="parTrans" cxnId="{02CDA442-03A1-4E45-88C9-DC01D504AA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8C87377-3A90-4F48-81B4-89EAA5EFE546}" type="sibTrans" cxnId="{02CDA442-03A1-4E45-88C9-DC01D504AA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7F20E78-B2DC-405F-9EBC-3A5AEAE088F9}" type="pres">
      <dgm:prSet presAssocID="{552498A4-9EA9-4E44-9619-64675C79C9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408CCC-D921-44BB-9982-085B2B00775B}" type="pres">
      <dgm:prSet presAssocID="{54E57C55-6324-4B0C-B355-063C89F12626}" presName="hierRoot1" presStyleCnt="0"/>
      <dgm:spPr/>
    </dgm:pt>
    <dgm:pt modelId="{6C42FB75-256B-4E0F-B23D-4598593397F4}" type="pres">
      <dgm:prSet presAssocID="{54E57C55-6324-4B0C-B355-063C89F12626}" presName="composite" presStyleCnt="0"/>
      <dgm:spPr/>
    </dgm:pt>
    <dgm:pt modelId="{0EDDC73F-2B72-4BD5-A85F-94B84AFBB7D4}" type="pres">
      <dgm:prSet presAssocID="{54E57C55-6324-4B0C-B355-063C89F12626}" presName="background" presStyleLbl="node0" presStyleIdx="0" presStyleCnt="1"/>
      <dgm:spPr/>
    </dgm:pt>
    <dgm:pt modelId="{28B939E2-D5B1-41A9-AF2A-BB7EB6B740FB}" type="pres">
      <dgm:prSet presAssocID="{54E57C55-6324-4B0C-B355-063C89F12626}" presName="text" presStyleLbl="fgAcc0" presStyleIdx="0" presStyleCnt="1">
        <dgm:presLayoutVars>
          <dgm:chPref val="3"/>
        </dgm:presLayoutVars>
      </dgm:prSet>
      <dgm:spPr/>
    </dgm:pt>
    <dgm:pt modelId="{BCD61E94-11B5-4C1D-B22F-1A7950AC1305}" type="pres">
      <dgm:prSet presAssocID="{54E57C55-6324-4B0C-B355-063C89F12626}" presName="hierChild2" presStyleCnt="0"/>
      <dgm:spPr/>
    </dgm:pt>
    <dgm:pt modelId="{89900BB6-8D74-4BE0-B1A2-13AAD806CFF4}" type="pres">
      <dgm:prSet presAssocID="{E09FB3E5-ED78-4720-8D4D-901B6CF6E236}" presName="Name10" presStyleLbl="parChTrans1D2" presStyleIdx="0" presStyleCnt="2"/>
      <dgm:spPr/>
    </dgm:pt>
    <dgm:pt modelId="{E12BD186-EB0F-4BE8-9196-8549FDB4314D}" type="pres">
      <dgm:prSet presAssocID="{7CB253AB-7864-46DA-A698-3BF2A624A01F}" presName="hierRoot2" presStyleCnt="0"/>
      <dgm:spPr/>
    </dgm:pt>
    <dgm:pt modelId="{9C17C948-5633-4529-98B1-328E9FECE16B}" type="pres">
      <dgm:prSet presAssocID="{7CB253AB-7864-46DA-A698-3BF2A624A01F}" presName="composite2" presStyleCnt="0"/>
      <dgm:spPr/>
    </dgm:pt>
    <dgm:pt modelId="{D3ACC186-24A9-4950-BAB6-19D0D2D54D66}" type="pres">
      <dgm:prSet presAssocID="{7CB253AB-7864-46DA-A698-3BF2A624A01F}" presName="background2" presStyleLbl="node2" presStyleIdx="0" presStyleCnt="2"/>
      <dgm:spPr/>
    </dgm:pt>
    <dgm:pt modelId="{7F6C7CE8-9907-4B26-B931-2BDC3477292F}" type="pres">
      <dgm:prSet presAssocID="{7CB253AB-7864-46DA-A698-3BF2A624A01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9DFA2-1B67-4EDA-B77F-428BD11BF69B}" type="pres">
      <dgm:prSet presAssocID="{7CB253AB-7864-46DA-A698-3BF2A624A01F}" presName="hierChild3" presStyleCnt="0"/>
      <dgm:spPr/>
    </dgm:pt>
    <dgm:pt modelId="{A0A6668A-9093-4219-99F1-3F6EA5CC4484}" type="pres">
      <dgm:prSet presAssocID="{5168BAF3-B80D-4846-A589-A1A724C786D8}" presName="Name10" presStyleLbl="parChTrans1D2" presStyleIdx="1" presStyleCnt="2"/>
      <dgm:spPr/>
    </dgm:pt>
    <dgm:pt modelId="{2823C731-84EE-4217-ACA2-EC5AC78BA6E8}" type="pres">
      <dgm:prSet presAssocID="{A270162B-3CF4-4672-9B82-79284983E228}" presName="hierRoot2" presStyleCnt="0"/>
      <dgm:spPr/>
    </dgm:pt>
    <dgm:pt modelId="{6168DC15-9A85-4453-85E6-375905F2AFD8}" type="pres">
      <dgm:prSet presAssocID="{A270162B-3CF4-4672-9B82-79284983E228}" presName="composite2" presStyleCnt="0"/>
      <dgm:spPr/>
    </dgm:pt>
    <dgm:pt modelId="{AD67DC88-4DA8-4D9F-97DE-178FBA94FC4F}" type="pres">
      <dgm:prSet presAssocID="{A270162B-3CF4-4672-9B82-79284983E228}" presName="background2" presStyleLbl="node2" presStyleIdx="1" presStyleCnt="2"/>
      <dgm:spPr/>
    </dgm:pt>
    <dgm:pt modelId="{5A1E67FF-6A52-4E96-A360-4AE7775054B1}" type="pres">
      <dgm:prSet presAssocID="{A270162B-3CF4-4672-9B82-79284983E22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D8FED-0586-43A4-B468-A901F0537F41}" type="pres">
      <dgm:prSet presAssocID="{A270162B-3CF4-4672-9B82-79284983E228}" presName="hierChild3" presStyleCnt="0"/>
      <dgm:spPr/>
    </dgm:pt>
  </dgm:ptLst>
  <dgm:cxnLst>
    <dgm:cxn modelId="{02CDA442-03A1-4E45-88C9-DC01D504AA15}" srcId="{54E57C55-6324-4B0C-B355-063C89F12626}" destId="{A270162B-3CF4-4672-9B82-79284983E228}" srcOrd="1" destOrd="0" parTransId="{5168BAF3-B80D-4846-A589-A1A724C786D8}" sibTransId="{B8C87377-3A90-4F48-81B4-89EAA5EFE546}"/>
    <dgm:cxn modelId="{39740532-750D-4B3B-A15B-F952E68ADCAA}" srcId="{54E57C55-6324-4B0C-B355-063C89F12626}" destId="{7CB253AB-7864-46DA-A698-3BF2A624A01F}" srcOrd="0" destOrd="0" parTransId="{E09FB3E5-ED78-4720-8D4D-901B6CF6E236}" sibTransId="{9D23EED4-244A-44DB-80C9-9FFB5C415160}"/>
    <dgm:cxn modelId="{0BE60AD0-EF19-41AE-9541-0BD6748136E2}" type="presOf" srcId="{E09FB3E5-ED78-4720-8D4D-901B6CF6E236}" destId="{89900BB6-8D74-4BE0-B1A2-13AAD806CFF4}" srcOrd="0" destOrd="0" presId="urn:microsoft.com/office/officeart/2005/8/layout/hierarchy1"/>
    <dgm:cxn modelId="{2FE242C1-8299-406B-9657-23B5085D3513}" type="presOf" srcId="{7CB253AB-7864-46DA-A698-3BF2A624A01F}" destId="{7F6C7CE8-9907-4B26-B931-2BDC3477292F}" srcOrd="0" destOrd="0" presId="urn:microsoft.com/office/officeart/2005/8/layout/hierarchy1"/>
    <dgm:cxn modelId="{624EECF4-EF7E-40F6-BD41-0AFA0A46A15B}" srcId="{552498A4-9EA9-4E44-9619-64675C79C9F6}" destId="{54E57C55-6324-4B0C-B355-063C89F12626}" srcOrd="0" destOrd="0" parTransId="{75B0C707-0F3C-4777-8F02-B390BA40C940}" sibTransId="{CFA57F2A-577F-4178-BAC7-A8C1EE2BCC47}"/>
    <dgm:cxn modelId="{6667AFE1-E6EE-452E-B16D-8FC6340527A6}" type="presOf" srcId="{A270162B-3CF4-4672-9B82-79284983E228}" destId="{5A1E67FF-6A52-4E96-A360-4AE7775054B1}" srcOrd="0" destOrd="0" presId="urn:microsoft.com/office/officeart/2005/8/layout/hierarchy1"/>
    <dgm:cxn modelId="{D56967ED-2A97-42AF-8AA0-D8DC3AF9C663}" type="presOf" srcId="{54E57C55-6324-4B0C-B355-063C89F12626}" destId="{28B939E2-D5B1-41A9-AF2A-BB7EB6B740FB}" srcOrd="0" destOrd="0" presId="urn:microsoft.com/office/officeart/2005/8/layout/hierarchy1"/>
    <dgm:cxn modelId="{E844FB83-07C9-42CE-B427-F21F49895FE4}" type="presOf" srcId="{552498A4-9EA9-4E44-9619-64675C79C9F6}" destId="{77F20E78-B2DC-405F-9EBC-3A5AEAE088F9}" srcOrd="0" destOrd="0" presId="urn:microsoft.com/office/officeart/2005/8/layout/hierarchy1"/>
    <dgm:cxn modelId="{56244873-A695-4D4D-A9BB-0CBF6BD9B6CA}" type="presOf" srcId="{5168BAF3-B80D-4846-A589-A1A724C786D8}" destId="{A0A6668A-9093-4219-99F1-3F6EA5CC4484}" srcOrd="0" destOrd="0" presId="urn:microsoft.com/office/officeart/2005/8/layout/hierarchy1"/>
    <dgm:cxn modelId="{0F80DE05-D147-4557-A490-A34B948D976F}" type="presParOf" srcId="{77F20E78-B2DC-405F-9EBC-3A5AEAE088F9}" destId="{54408CCC-D921-44BB-9982-085B2B00775B}" srcOrd="0" destOrd="0" presId="urn:microsoft.com/office/officeart/2005/8/layout/hierarchy1"/>
    <dgm:cxn modelId="{B1B05526-5175-41DA-B8DE-6B5C4F961356}" type="presParOf" srcId="{54408CCC-D921-44BB-9982-085B2B00775B}" destId="{6C42FB75-256B-4E0F-B23D-4598593397F4}" srcOrd="0" destOrd="0" presId="urn:microsoft.com/office/officeart/2005/8/layout/hierarchy1"/>
    <dgm:cxn modelId="{6B7ADBA9-2F4E-47A8-AB24-010F8EA69894}" type="presParOf" srcId="{6C42FB75-256B-4E0F-B23D-4598593397F4}" destId="{0EDDC73F-2B72-4BD5-A85F-94B84AFBB7D4}" srcOrd="0" destOrd="0" presId="urn:microsoft.com/office/officeart/2005/8/layout/hierarchy1"/>
    <dgm:cxn modelId="{C9A238EA-15F7-4C6C-A488-90AA6BBF785C}" type="presParOf" srcId="{6C42FB75-256B-4E0F-B23D-4598593397F4}" destId="{28B939E2-D5B1-41A9-AF2A-BB7EB6B740FB}" srcOrd="1" destOrd="0" presId="urn:microsoft.com/office/officeart/2005/8/layout/hierarchy1"/>
    <dgm:cxn modelId="{E6B58F7D-C8BF-4E06-80B1-88B03B6EFABF}" type="presParOf" srcId="{54408CCC-D921-44BB-9982-085B2B00775B}" destId="{BCD61E94-11B5-4C1D-B22F-1A7950AC1305}" srcOrd="1" destOrd="0" presId="urn:microsoft.com/office/officeart/2005/8/layout/hierarchy1"/>
    <dgm:cxn modelId="{12C5B380-B2D7-4864-8D27-71268C478C9F}" type="presParOf" srcId="{BCD61E94-11B5-4C1D-B22F-1A7950AC1305}" destId="{89900BB6-8D74-4BE0-B1A2-13AAD806CFF4}" srcOrd="0" destOrd="0" presId="urn:microsoft.com/office/officeart/2005/8/layout/hierarchy1"/>
    <dgm:cxn modelId="{23A14EC6-DA96-4F95-865F-793C4E8A21C0}" type="presParOf" srcId="{BCD61E94-11B5-4C1D-B22F-1A7950AC1305}" destId="{E12BD186-EB0F-4BE8-9196-8549FDB4314D}" srcOrd="1" destOrd="0" presId="urn:microsoft.com/office/officeart/2005/8/layout/hierarchy1"/>
    <dgm:cxn modelId="{9E84CD57-4BFD-4C31-9795-A5649AD2CFC7}" type="presParOf" srcId="{E12BD186-EB0F-4BE8-9196-8549FDB4314D}" destId="{9C17C948-5633-4529-98B1-328E9FECE16B}" srcOrd="0" destOrd="0" presId="urn:microsoft.com/office/officeart/2005/8/layout/hierarchy1"/>
    <dgm:cxn modelId="{428DC3B7-ADF2-45E2-BAF3-3D0223FA6408}" type="presParOf" srcId="{9C17C948-5633-4529-98B1-328E9FECE16B}" destId="{D3ACC186-24A9-4950-BAB6-19D0D2D54D66}" srcOrd="0" destOrd="0" presId="urn:microsoft.com/office/officeart/2005/8/layout/hierarchy1"/>
    <dgm:cxn modelId="{8A3D59F7-6896-4CF4-88FB-60BF24D5298A}" type="presParOf" srcId="{9C17C948-5633-4529-98B1-328E9FECE16B}" destId="{7F6C7CE8-9907-4B26-B931-2BDC3477292F}" srcOrd="1" destOrd="0" presId="urn:microsoft.com/office/officeart/2005/8/layout/hierarchy1"/>
    <dgm:cxn modelId="{BC4FCDB5-2AE8-4947-9C46-9228494E0435}" type="presParOf" srcId="{E12BD186-EB0F-4BE8-9196-8549FDB4314D}" destId="{7439DFA2-1B67-4EDA-B77F-428BD11BF69B}" srcOrd="1" destOrd="0" presId="urn:microsoft.com/office/officeart/2005/8/layout/hierarchy1"/>
    <dgm:cxn modelId="{2B96A756-57EF-45D3-80CA-4B5DCC9B78B0}" type="presParOf" srcId="{BCD61E94-11B5-4C1D-B22F-1A7950AC1305}" destId="{A0A6668A-9093-4219-99F1-3F6EA5CC4484}" srcOrd="2" destOrd="0" presId="urn:microsoft.com/office/officeart/2005/8/layout/hierarchy1"/>
    <dgm:cxn modelId="{D1553EA5-DA81-4168-8BBD-505118DB9C94}" type="presParOf" srcId="{BCD61E94-11B5-4C1D-B22F-1A7950AC1305}" destId="{2823C731-84EE-4217-ACA2-EC5AC78BA6E8}" srcOrd="3" destOrd="0" presId="urn:microsoft.com/office/officeart/2005/8/layout/hierarchy1"/>
    <dgm:cxn modelId="{A2ACA655-6D95-440C-AF72-2865F9FFB61D}" type="presParOf" srcId="{2823C731-84EE-4217-ACA2-EC5AC78BA6E8}" destId="{6168DC15-9A85-4453-85E6-375905F2AFD8}" srcOrd="0" destOrd="0" presId="urn:microsoft.com/office/officeart/2005/8/layout/hierarchy1"/>
    <dgm:cxn modelId="{20D0C3FF-C66F-409F-93A7-5D4855D107E1}" type="presParOf" srcId="{6168DC15-9A85-4453-85E6-375905F2AFD8}" destId="{AD67DC88-4DA8-4D9F-97DE-178FBA94FC4F}" srcOrd="0" destOrd="0" presId="urn:microsoft.com/office/officeart/2005/8/layout/hierarchy1"/>
    <dgm:cxn modelId="{42F0869D-36DF-4D7A-B151-113068475E60}" type="presParOf" srcId="{6168DC15-9A85-4453-85E6-375905F2AFD8}" destId="{5A1E67FF-6A52-4E96-A360-4AE7775054B1}" srcOrd="1" destOrd="0" presId="urn:microsoft.com/office/officeart/2005/8/layout/hierarchy1"/>
    <dgm:cxn modelId="{D69868AB-C257-4508-989C-6F1C376E3193}" type="presParOf" srcId="{2823C731-84EE-4217-ACA2-EC5AC78BA6E8}" destId="{20ED8FED-0586-43A4-B468-A901F0537F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95DE2B-2883-4A79-8177-6A553FAA0B2C}" type="doc">
      <dgm:prSet loTypeId="urn:microsoft.com/office/officeart/2005/8/layout/vList4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BADCB7-CF0D-40B4-82A8-58FA1B985226}">
      <dgm:prSet custT="1"/>
      <dgm:spPr/>
      <dgm:t>
        <a:bodyPr/>
        <a:lstStyle/>
        <a:p>
          <a:pPr algn="ctr" rtl="1"/>
          <a:endParaRPr lang="fa-IR" sz="4800" dirty="0" smtClean="0">
            <a:cs typeface="B Titr" pitchFamily="2" charset="-78"/>
          </a:endParaRPr>
        </a:p>
        <a:p>
          <a:pPr algn="ctr" rtl="1"/>
          <a:r>
            <a:rPr lang="fa-IR" sz="4800" dirty="0" smtClean="0">
              <a:cs typeface="B Titr" pitchFamily="2" charset="-78"/>
            </a:rPr>
            <a:t>هزینۀ سرمایه</a:t>
          </a:r>
          <a:endParaRPr lang="en-US" sz="4800" dirty="0">
            <a:cs typeface="B Titr" pitchFamily="2" charset="-78"/>
          </a:endParaRPr>
        </a:p>
      </dgm:t>
    </dgm:pt>
    <dgm:pt modelId="{799A61F5-D9DB-4A02-A15C-CDDC65DE8C83}" type="parTrans" cxnId="{51BE1294-5B03-4950-9657-FA917F9CA53B}">
      <dgm:prSet/>
      <dgm:spPr/>
      <dgm:t>
        <a:bodyPr/>
        <a:lstStyle/>
        <a:p>
          <a:endParaRPr lang="en-US"/>
        </a:p>
      </dgm:t>
    </dgm:pt>
    <dgm:pt modelId="{9E1D527A-1A2A-4A7B-AA2D-B727A24FBE0E}" type="sibTrans" cxnId="{51BE1294-5B03-4950-9657-FA917F9CA53B}">
      <dgm:prSet/>
      <dgm:spPr/>
      <dgm:t>
        <a:bodyPr/>
        <a:lstStyle/>
        <a:p>
          <a:endParaRPr lang="en-US"/>
        </a:p>
      </dgm:t>
    </dgm:pt>
    <dgm:pt modelId="{11D89523-E2DF-42C7-A1BE-45E7192C6F02}">
      <dgm:prSet custT="1"/>
      <dgm:spPr/>
      <dgm:t>
        <a:bodyPr/>
        <a:lstStyle/>
        <a:p>
          <a:pPr algn="r" rtl="1"/>
          <a:r>
            <a:rPr lang="fa-IR" sz="2800" dirty="0" smtClean="0">
              <a:cs typeface="B Zar" pitchFamily="2" charset="-78"/>
            </a:rPr>
            <a:t>هزینۀ تأمین هر واحد سرمایه چقدر است؟</a:t>
          </a:r>
          <a:endParaRPr lang="en-US" sz="2800" dirty="0">
            <a:cs typeface="B Zar" pitchFamily="2" charset="-78"/>
          </a:endParaRPr>
        </a:p>
      </dgm:t>
    </dgm:pt>
    <dgm:pt modelId="{3F62CE6E-AABF-48AB-B209-A8C9F02706A5}" type="parTrans" cxnId="{1F54CDA3-0660-4D3A-A825-34DAA3AC6D71}">
      <dgm:prSet/>
      <dgm:spPr/>
      <dgm:t>
        <a:bodyPr/>
        <a:lstStyle/>
        <a:p>
          <a:endParaRPr lang="en-US"/>
        </a:p>
      </dgm:t>
    </dgm:pt>
    <dgm:pt modelId="{681A0000-FEEF-49A6-8AA1-4DA1E404C240}" type="sibTrans" cxnId="{1F54CDA3-0660-4D3A-A825-34DAA3AC6D71}">
      <dgm:prSet/>
      <dgm:spPr/>
      <dgm:t>
        <a:bodyPr/>
        <a:lstStyle/>
        <a:p>
          <a:endParaRPr lang="en-US"/>
        </a:p>
      </dgm:t>
    </dgm:pt>
    <dgm:pt modelId="{D326A1AD-82CB-4C65-B43B-FFE160C439FC}" type="pres">
      <dgm:prSet presAssocID="{9A95DE2B-2883-4A79-8177-6A553FAA0B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26221-776A-41EC-93E7-91E46CA50425}" type="pres">
      <dgm:prSet presAssocID="{87BADCB7-CF0D-40B4-82A8-58FA1B985226}" presName="comp" presStyleCnt="0"/>
      <dgm:spPr/>
    </dgm:pt>
    <dgm:pt modelId="{F397E959-189E-4E4C-ACA8-7A68F582190F}" type="pres">
      <dgm:prSet presAssocID="{87BADCB7-CF0D-40B4-82A8-58FA1B985226}" presName="box" presStyleLbl="node1" presStyleIdx="0" presStyleCnt="1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8BF87D3-5DAE-4A44-B6FE-D8D393E8257E}" type="pres">
      <dgm:prSet presAssocID="{87BADCB7-CF0D-40B4-82A8-58FA1B985226}" presName="img" presStyleLbl="fgImgPlace1" presStyleIdx="0" presStyleCnt="1" custScaleX="181520" custScaleY="78317" custLinFactNeighborX="22681" custLinFactNeighborY="13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040914-401B-4B35-B34C-0F1EA52BB761}" type="pres">
      <dgm:prSet presAssocID="{87BADCB7-CF0D-40B4-82A8-58FA1B98522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4CDA3-0660-4D3A-A825-34DAA3AC6D71}" srcId="{87BADCB7-CF0D-40B4-82A8-58FA1B985226}" destId="{11D89523-E2DF-42C7-A1BE-45E7192C6F02}" srcOrd="0" destOrd="0" parTransId="{3F62CE6E-AABF-48AB-B209-A8C9F02706A5}" sibTransId="{681A0000-FEEF-49A6-8AA1-4DA1E404C240}"/>
    <dgm:cxn modelId="{C797CB72-ABED-46CB-A49D-7D1AFDDC3068}" type="presOf" srcId="{11D89523-E2DF-42C7-A1BE-45E7192C6F02}" destId="{C0040914-401B-4B35-B34C-0F1EA52BB761}" srcOrd="1" destOrd="1" presId="urn:microsoft.com/office/officeart/2005/8/layout/vList4"/>
    <dgm:cxn modelId="{CC8ECEE3-767F-4CB4-BB09-0A3BEEA6C252}" type="presOf" srcId="{87BADCB7-CF0D-40B4-82A8-58FA1B985226}" destId="{C0040914-401B-4B35-B34C-0F1EA52BB761}" srcOrd="1" destOrd="0" presId="urn:microsoft.com/office/officeart/2005/8/layout/vList4"/>
    <dgm:cxn modelId="{5A90ADCD-5871-43DE-B062-C66448BBA28B}" type="presOf" srcId="{9A95DE2B-2883-4A79-8177-6A553FAA0B2C}" destId="{D326A1AD-82CB-4C65-B43B-FFE160C439FC}" srcOrd="0" destOrd="0" presId="urn:microsoft.com/office/officeart/2005/8/layout/vList4"/>
    <dgm:cxn modelId="{EB3D4FA2-56C7-46B9-935E-FFFCCE52A3C0}" type="presOf" srcId="{87BADCB7-CF0D-40B4-82A8-58FA1B985226}" destId="{F397E959-189E-4E4C-ACA8-7A68F582190F}" srcOrd="0" destOrd="0" presId="urn:microsoft.com/office/officeart/2005/8/layout/vList4"/>
    <dgm:cxn modelId="{51BE1294-5B03-4950-9657-FA917F9CA53B}" srcId="{9A95DE2B-2883-4A79-8177-6A553FAA0B2C}" destId="{87BADCB7-CF0D-40B4-82A8-58FA1B985226}" srcOrd="0" destOrd="0" parTransId="{799A61F5-D9DB-4A02-A15C-CDDC65DE8C83}" sibTransId="{9E1D527A-1A2A-4A7B-AA2D-B727A24FBE0E}"/>
    <dgm:cxn modelId="{ABB5D821-F513-4827-9A83-169AFD776E7E}" type="presOf" srcId="{11D89523-E2DF-42C7-A1BE-45E7192C6F02}" destId="{F397E959-189E-4E4C-ACA8-7A68F582190F}" srcOrd="0" destOrd="1" presId="urn:microsoft.com/office/officeart/2005/8/layout/vList4"/>
    <dgm:cxn modelId="{4F40E836-DDA2-4B7F-B0FC-358B6C83C9B8}" type="presParOf" srcId="{D326A1AD-82CB-4C65-B43B-FFE160C439FC}" destId="{4F826221-776A-41EC-93E7-91E46CA50425}" srcOrd="0" destOrd="0" presId="urn:microsoft.com/office/officeart/2005/8/layout/vList4"/>
    <dgm:cxn modelId="{CA4A9A16-E6FD-4E97-8BDB-664B750DACFD}" type="presParOf" srcId="{4F826221-776A-41EC-93E7-91E46CA50425}" destId="{F397E959-189E-4E4C-ACA8-7A68F582190F}" srcOrd="0" destOrd="0" presId="urn:microsoft.com/office/officeart/2005/8/layout/vList4"/>
    <dgm:cxn modelId="{9B8FDDC9-D053-49ED-8BAE-B82CA31B09C5}" type="presParOf" srcId="{4F826221-776A-41EC-93E7-91E46CA50425}" destId="{B8BF87D3-5DAE-4A44-B6FE-D8D393E8257E}" srcOrd="1" destOrd="0" presId="urn:microsoft.com/office/officeart/2005/8/layout/vList4"/>
    <dgm:cxn modelId="{61507E63-16D8-4F62-B819-E4AE038BE9D2}" type="presParOf" srcId="{4F826221-776A-41EC-93E7-91E46CA50425}" destId="{C0040914-401B-4B35-B34C-0F1EA52BB7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E861EE-6A24-4E61-B368-977A1E8561EF}" type="doc">
      <dgm:prSet loTypeId="urn:microsoft.com/office/officeart/2005/8/layout/process3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6D3AE8D-D38F-4F2E-9840-52C31B83893D}">
      <dgm:prSet custT="1"/>
      <dgm:spPr/>
      <dgm:t>
        <a:bodyPr/>
        <a:lstStyle/>
        <a:p>
          <a:pPr rtl="1"/>
          <a:r>
            <a:rPr lang="fa-IR" sz="3600" dirty="0" smtClean="0">
              <a:cs typeface="B Titr" pitchFamily="2" charset="-78"/>
            </a:rPr>
            <a:t>ارتباط سیاست تقسیم سود و ارزش سهام</a:t>
          </a:r>
          <a:endParaRPr lang="en-US" sz="3600" dirty="0">
            <a:cs typeface="B Titr" pitchFamily="2" charset="-78"/>
          </a:endParaRPr>
        </a:p>
      </dgm:t>
    </dgm:pt>
    <dgm:pt modelId="{EB840948-65A0-48BD-90F0-FE64FD9CEDE0}" type="parTrans" cxnId="{35B2D32D-E9F5-457F-8FA6-DEFA80E4DF82}">
      <dgm:prSet/>
      <dgm:spPr/>
      <dgm:t>
        <a:bodyPr/>
        <a:lstStyle/>
        <a:p>
          <a:endParaRPr lang="en-US"/>
        </a:p>
      </dgm:t>
    </dgm:pt>
    <dgm:pt modelId="{77076D69-4FCA-42CB-848E-8AD249B98A07}" type="sibTrans" cxnId="{35B2D32D-E9F5-457F-8FA6-DEFA80E4DF82}">
      <dgm:prSet/>
      <dgm:spPr/>
      <dgm:t>
        <a:bodyPr/>
        <a:lstStyle/>
        <a:p>
          <a:endParaRPr lang="en-US"/>
        </a:p>
      </dgm:t>
    </dgm:pt>
    <dgm:pt modelId="{2898C0A2-F6E5-4F15-9FA2-E9D4F5DDA5D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پرنده در دست</a:t>
          </a:r>
          <a:endParaRPr lang="en-US" dirty="0">
            <a:cs typeface="B Zar" pitchFamily="2" charset="-78"/>
          </a:endParaRPr>
        </a:p>
      </dgm:t>
    </dgm:pt>
    <dgm:pt modelId="{B0407BC4-2794-4CA6-A756-A75DA75964E5}" type="parTrans" cxnId="{5150414F-19CA-48BD-864B-8E9D6D9B3ED7}">
      <dgm:prSet/>
      <dgm:spPr/>
      <dgm:t>
        <a:bodyPr/>
        <a:lstStyle/>
        <a:p>
          <a:endParaRPr lang="en-US"/>
        </a:p>
      </dgm:t>
    </dgm:pt>
    <dgm:pt modelId="{FFB4A4BF-969C-4833-90AA-4A5642AF2D59}" type="sibTrans" cxnId="{5150414F-19CA-48BD-864B-8E9D6D9B3ED7}">
      <dgm:prSet/>
      <dgm:spPr/>
      <dgm:t>
        <a:bodyPr/>
        <a:lstStyle/>
        <a:p>
          <a:endParaRPr lang="en-US"/>
        </a:p>
      </dgm:t>
    </dgm:pt>
    <dgm:pt modelId="{FCD1A9F9-C571-4490-9841-078C7EA05E4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بی‌ارتباطی</a:t>
          </a:r>
          <a:endParaRPr lang="en-US" dirty="0">
            <a:cs typeface="B Zar" pitchFamily="2" charset="-78"/>
          </a:endParaRPr>
        </a:p>
      </dgm:t>
    </dgm:pt>
    <dgm:pt modelId="{43F0727C-9418-459B-A242-2BC57EE70408}" type="parTrans" cxnId="{08AA59C0-DB91-4DB1-9672-3DBC74A58189}">
      <dgm:prSet/>
      <dgm:spPr/>
      <dgm:t>
        <a:bodyPr/>
        <a:lstStyle/>
        <a:p>
          <a:endParaRPr lang="en-US"/>
        </a:p>
      </dgm:t>
    </dgm:pt>
    <dgm:pt modelId="{87868967-6737-455B-8071-D6BFD52CC149}" type="sibTrans" cxnId="{08AA59C0-DB91-4DB1-9672-3DBC74A58189}">
      <dgm:prSet/>
      <dgm:spPr/>
      <dgm:t>
        <a:bodyPr/>
        <a:lstStyle/>
        <a:p>
          <a:endParaRPr lang="en-US"/>
        </a:p>
      </dgm:t>
    </dgm:pt>
    <dgm:pt modelId="{18B74ABF-2A27-4F33-A181-73F24A9D00F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اثر ارباب رجوع</a:t>
          </a:r>
          <a:endParaRPr lang="en-US" dirty="0">
            <a:cs typeface="B Zar" pitchFamily="2" charset="-78"/>
          </a:endParaRPr>
        </a:p>
      </dgm:t>
    </dgm:pt>
    <dgm:pt modelId="{0A1B17B5-A615-4012-A73B-81E7DBF3D66A}" type="parTrans" cxnId="{B61BC8A8-CF0A-45EF-A3D9-BC3961FB0B5A}">
      <dgm:prSet/>
      <dgm:spPr/>
      <dgm:t>
        <a:bodyPr/>
        <a:lstStyle/>
        <a:p>
          <a:endParaRPr lang="en-US"/>
        </a:p>
      </dgm:t>
    </dgm:pt>
    <dgm:pt modelId="{032D684F-6DB1-4AAB-B05F-593A7EF96073}" type="sibTrans" cxnId="{B61BC8A8-CF0A-45EF-A3D9-BC3961FB0B5A}">
      <dgm:prSet/>
      <dgm:spPr/>
      <dgm:t>
        <a:bodyPr/>
        <a:lstStyle/>
        <a:p>
          <a:endParaRPr lang="en-US"/>
        </a:p>
      </dgm:t>
    </dgm:pt>
    <dgm:pt modelId="{BB593003-0D5E-44C3-A864-6AB427A8518B}" type="pres">
      <dgm:prSet presAssocID="{62E861EE-6A24-4E61-B368-977A1E856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D0338-02FA-4155-B724-9448FB84D3C9}" type="pres">
      <dgm:prSet presAssocID="{66D3AE8D-D38F-4F2E-9840-52C31B83893D}" presName="composite" presStyleCnt="0"/>
      <dgm:spPr/>
    </dgm:pt>
    <dgm:pt modelId="{9B4C50F3-BABE-44F7-A336-84F502FFFA45}" type="pres">
      <dgm:prSet presAssocID="{66D3AE8D-D38F-4F2E-9840-52C31B83893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3F136-2034-495D-B4BC-85F18CD7B3CB}" type="pres">
      <dgm:prSet presAssocID="{66D3AE8D-D38F-4F2E-9840-52C31B83893D}" presName="parSh" presStyleLbl="node1" presStyleIdx="0" presStyleCnt="1"/>
      <dgm:spPr/>
      <dgm:t>
        <a:bodyPr/>
        <a:lstStyle/>
        <a:p>
          <a:endParaRPr lang="en-US"/>
        </a:p>
      </dgm:t>
    </dgm:pt>
    <dgm:pt modelId="{833465C8-B7F7-403C-8011-FDBDFC61C448}" type="pres">
      <dgm:prSet presAssocID="{66D3AE8D-D38F-4F2E-9840-52C31B83893D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BC8A8-CF0A-45EF-A3D9-BC3961FB0B5A}" srcId="{66D3AE8D-D38F-4F2E-9840-52C31B83893D}" destId="{18B74ABF-2A27-4F33-A181-73F24A9D00F9}" srcOrd="2" destOrd="0" parTransId="{0A1B17B5-A615-4012-A73B-81E7DBF3D66A}" sibTransId="{032D684F-6DB1-4AAB-B05F-593A7EF96073}"/>
    <dgm:cxn modelId="{43874084-1558-440F-8805-93A6E3913134}" type="presOf" srcId="{FCD1A9F9-C571-4490-9841-078C7EA05E47}" destId="{833465C8-B7F7-403C-8011-FDBDFC61C448}" srcOrd="0" destOrd="1" presId="urn:microsoft.com/office/officeart/2005/8/layout/process3"/>
    <dgm:cxn modelId="{35B2D32D-E9F5-457F-8FA6-DEFA80E4DF82}" srcId="{62E861EE-6A24-4E61-B368-977A1E8561EF}" destId="{66D3AE8D-D38F-4F2E-9840-52C31B83893D}" srcOrd="0" destOrd="0" parTransId="{EB840948-65A0-48BD-90F0-FE64FD9CEDE0}" sibTransId="{77076D69-4FCA-42CB-848E-8AD249B98A07}"/>
    <dgm:cxn modelId="{90003FE3-5966-41BD-89F2-FD8CD4731EEC}" type="presOf" srcId="{18B74ABF-2A27-4F33-A181-73F24A9D00F9}" destId="{833465C8-B7F7-403C-8011-FDBDFC61C448}" srcOrd="0" destOrd="2" presId="urn:microsoft.com/office/officeart/2005/8/layout/process3"/>
    <dgm:cxn modelId="{08AA59C0-DB91-4DB1-9672-3DBC74A58189}" srcId="{66D3AE8D-D38F-4F2E-9840-52C31B83893D}" destId="{FCD1A9F9-C571-4490-9841-078C7EA05E47}" srcOrd="1" destOrd="0" parTransId="{43F0727C-9418-459B-A242-2BC57EE70408}" sibTransId="{87868967-6737-455B-8071-D6BFD52CC149}"/>
    <dgm:cxn modelId="{5150414F-19CA-48BD-864B-8E9D6D9B3ED7}" srcId="{66D3AE8D-D38F-4F2E-9840-52C31B83893D}" destId="{2898C0A2-F6E5-4F15-9FA2-E9D4F5DDA5D6}" srcOrd="0" destOrd="0" parTransId="{B0407BC4-2794-4CA6-A756-A75DA75964E5}" sibTransId="{FFB4A4BF-969C-4833-90AA-4A5642AF2D59}"/>
    <dgm:cxn modelId="{3FB2BCE4-8F3F-44EE-AC88-50EFF0576F0B}" type="presOf" srcId="{66D3AE8D-D38F-4F2E-9840-52C31B83893D}" destId="{87A3F136-2034-495D-B4BC-85F18CD7B3CB}" srcOrd="1" destOrd="0" presId="urn:microsoft.com/office/officeart/2005/8/layout/process3"/>
    <dgm:cxn modelId="{771EF7BB-1877-4585-B127-3EA706D9F250}" type="presOf" srcId="{2898C0A2-F6E5-4F15-9FA2-E9D4F5DDA5D6}" destId="{833465C8-B7F7-403C-8011-FDBDFC61C448}" srcOrd="0" destOrd="0" presId="urn:microsoft.com/office/officeart/2005/8/layout/process3"/>
    <dgm:cxn modelId="{EC85B908-CD40-41DA-91BF-51F5DC6185B5}" type="presOf" srcId="{62E861EE-6A24-4E61-B368-977A1E8561EF}" destId="{BB593003-0D5E-44C3-A864-6AB427A8518B}" srcOrd="0" destOrd="0" presId="urn:microsoft.com/office/officeart/2005/8/layout/process3"/>
    <dgm:cxn modelId="{8B9FBE6C-3656-4D75-83A6-914560D2AB58}" type="presOf" srcId="{66D3AE8D-D38F-4F2E-9840-52C31B83893D}" destId="{9B4C50F3-BABE-44F7-A336-84F502FFFA45}" srcOrd="0" destOrd="0" presId="urn:microsoft.com/office/officeart/2005/8/layout/process3"/>
    <dgm:cxn modelId="{758A79A2-E2F4-479E-8099-30E6DA836967}" type="presParOf" srcId="{BB593003-0D5E-44C3-A864-6AB427A8518B}" destId="{F71D0338-02FA-4155-B724-9448FB84D3C9}" srcOrd="0" destOrd="0" presId="urn:microsoft.com/office/officeart/2005/8/layout/process3"/>
    <dgm:cxn modelId="{09B20A8B-1DA5-4191-91AB-B1FD1BDB3F1C}" type="presParOf" srcId="{F71D0338-02FA-4155-B724-9448FB84D3C9}" destId="{9B4C50F3-BABE-44F7-A336-84F502FFFA45}" srcOrd="0" destOrd="0" presId="urn:microsoft.com/office/officeart/2005/8/layout/process3"/>
    <dgm:cxn modelId="{163A342A-280D-4332-B7FE-A44344549BA2}" type="presParOf" srcId="{F71D0338-02FA-4155-B724-9448FB84D3C9}" destId="{87A3F136-2034-495D-B4BC-85F18CD7B3CB}" srcOrd="1" destOrd="0" presId="urn:microsoft.com/office/officeart/2005/8/layout/process3"/>
    <dgm:cxn modelId="{DC45C790-244B-46E5-8BAF-25DE219A0944}" type="presParOf" srcId="{F71D0338-02FA-4155-B724-9448FB84D3C9}" destId="{833465C8-B7F7-403C-8011-FDBDFC61C44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53F120-F87E-4E01-BDD4-577440E6B6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A4DCD-0EA4-4A10-9CD1-709DDA3BCBF9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طراحی ابزار نوین تأمین مالی</a:t>
          </a:r>
          <a:endParaRPr lang="en-US" dirty="0">
            <a:cs typeface="B Zar" panose="00000400000000000000" pitchFamily="2" charset="-78"/>
          </a:endParaRPr>
        </a:p>
      </dgm:t>
    </dgm:pt>
    <dgm:pt modelId="{F95E031F-35AD-4B92-8CC4-18A4226D65DD}" type="parTrans" cxnId="{48935F6A-CBD4-480D-ACFD-9989252EE5F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AC5A66A-A684-4FB5-90AC-46581E161274}" type="sibTrans" cxnId="{48935F6A-CBD4-480D-ACFD-9989252EE5F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775F7D6-2BFC-453F-B3EB-704CBD450118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امکان‌پذیرکردن تأمین مالی</a:t>
          </a:r>
          <a:endParaRPr lang="en-US" dirty="0">
            <a:cs typeface="B Zar" panose="00000400000000000000" pitchFamily="2" charset="-78"/>
          </a:endParaRPr>
        </a:p>
      </dgm:t>
    </dgm:pt>
    <dgm:pt modelId="{C1D03675-8380-4DCB-BBC2-A941006D5F13}" type="parTrans" cxnId="{83FE9D72-C13A-4841-AB69-8C1FA10AC96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8BCD8BD-EE8A-406E-A69C-FB93C7BAC415}" type="sibTrans" cxnId="{83FE9D72-C13A-4841-AB69-8C1FA10AC96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5C5BC66-AEA6-4EF1-9D03-1BD8076C6179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کاهش هزینه‌ی سرمایه</a:t>
          </a:r>
          <a:endParaRPr lang="en-US">
            <a:cs typeface="B Zar" panose="00000400000000000000" pitchFamily="2" charset="-78"/>
          </a:endParaRPr>
        </a:p>
      </dgm:t>
    </dgm:pt>
    <dgm:pt modelId="{8B1EF25D-5010-42CA-878E-8DC7B9307DAE}" type="parTrans" cxnId="{5C315EC0-E0F9-49BE-8786-F7238FE9B1A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402C318-E2B1-47A0-A872-A1DD2D3FB81B}" type="sibTrans" cxnId="{5C315EC0-E0F9-49BE-8786-F7238FE9B1A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6CC84FE-59D8-428E-A729-59242FF3C27E}" type="pres">
      <dgm:prSet presAssocID="{3B53F120-F87E-4E01-BDD4-577440E6B6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9295F5-5394-4185-99D6-6DDE5C8B5DE7}" type="pres">
      <dgm:prSet presAssocID="{F02A4DCD-0EA4-4A10-9CD1-709DDA3BCBF9}" presName="hierRoot1" presStyleCnt="0"/>
      <dgm:spPr/>
    </dgm:pt>
    <dgm:pt modelId="{EBB7A9E4-59D4-4812-B10A-8144118398A4}" type="pres">
      <dgm:prSet presAssocID="{F02A4DCD-0EA4-4A10-9CD1-709DDA3BCBF9}" presName="composite" presStyleCnt="0"/>
      <dgm:spPr/>
    </dgm:pt>
    <dgm:pt modelId="{E9E13891-3B3F-4A25-9A63-677EB033FF99}" type="pres">
      <dgm:prSet presAssocID="{F02A4DCD-0EA4-4A10-9CD1-709DDA3BCBF9}" presName="background" presStyleLbl="node0" presStyleIdx="0" presStyleCnt="1"/>
      <dgm:spPr/>
    </dgm:pt>
    <dgm:pt modelId="{957AFB73-7AAA-4C6A-9814-F93D535000E6}" type="pres">
      <dgm:prSet presAssocID="{F02A4DCD-0EA4-4A10-9CD1-709DDA3BCBF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0881-E3F4-4A3A-88DA-A64CFB7AF212}" type="pres">
      <dgm:prSet presAssocID="{F02A4DCD-0EA4-4A10-9CD1-709DDA3BCBF9}" presName="hierChild2" presStyleCnt="0"/>
      <dgm:spPr/>
    </dgm:pt>
    <dgm:pt modelId="{B47D6401-8C42-4819-AEE5-DD96B82DC171}" type="pres">
      <dgm:prSet presAssocID="{C1D03675-8380-4DCB-BBC2-A941006D5F13}" presName="Name10" presStyleLbl="parChTrans1D2" presStyleIdx="0" presStyleCnt="2"/>
      <dgm:spPr/>
    </dgm:pt>
    <dgm:pt modelId="{1E9EDD46-4917-46B0-8FBB-BADA454CC557}" type="pres">
      <dgm:prSet presAssocID="{5775F7D6-2BFC-453F-B3EB-704CBD450118}" presName="hierRoot2" presStyleCnt="0"/>
      <dgm:spPr/>
    </dgm:pt>
    <dgm:pt modelId="{C69AC478-2BEB-41BC-AEC9-3FAF3E945236}" type="pres">
      <dgm:prSet presAssocID="{5775F7D6-2BFC-453F-B3EB-704CBD450118}" presName="composite2" presStyleCnt="0"/>
      <dgm:spPr/>
    </dgm:pt>
    <dgm:pt modelId="{F9E12161-C8A3-41E8-BB0A-BE4A3C497761}" type="pres">
      <dgm:prSet presAssocID="{5775F7D6-2BFC-453F-B3EB-704CBD450118}" presName="background2" presStyleLbl="node2" presStyleIdx="0" presStyleCnt="2"/>
      <dgm:spPr/>
    </dgm:pt>
    <dgm:pt modelId="{2562051B-ECCC-4DE0-970B-F251CF828D78}" type="pres">
      <dgm:prSet presAssocID="{5775F7D6-2BFC-453F-B3EB-704CBD450118}" presName="text2" presStyleLbl="fgAcc2" presStyleIdx="0" presStyleCnt="2">
        <dgm:presLayoutVars>
          <dgm:chPref val="3"/>
        </dgm:presLayoutVars>
      </dgm:prSet>
      <dgm:spPr/>
    </dgm:pt>
    <dgm:pt modelId="{48DC4653-D068-42EC-8677-24F269696305}" type="pres">
      <dgm:prSet presAssocID="{5775F7D6-2BFC-453F-B3EB-704CBD450118}" presName="hierChild3" presStyleCnt="0"/>
      <dgm:spPr/>
    </dgm:pt>
    <dgm:pt modelId="{67310AA5-5413-47E8-82B3-68D9A02A9F9F}" type="pres">
      <dgm:prSet presAssocID="{8B1EF25D-5010-42CA-878E-8DC7B9307DAE}" presName="Name10" presStyleLbl="parChTrans1D2" presStyleIdx="1" presStyleCnt="2"/>
      <dgm:spPr/>
    </dgm:pt>
    <dgm:pt modelId="{52C11925-1869-4514-8645-B417BFA23693}" type="pres">
      <dgm:prSet presAssocID="{85C5BC66-AEA6-4EF1-9D03-1BD8076C6179}" presName="hierRoot2" presStyleCnt="0"/>
      <dgm:spPr/>
    </dgm:pt>
    <dgm:pt modelId="{19091138-96CB-4576-9CEC-2E5D80FB6548}" type="pres">
      <dgm:prSet presAssocID="{85C5BC66-AEA6-4EF1-9D03-1BD8076C6179}" presName="composite2" presStyleCnt="0"/>
      <dgm:spPr/>
    </dgm:pt>
    <dgm:pt modelId="{A6778268-0EE0-475D-A329-694A6CC5A5E6}" type="pres">
      <dgm:prSet presAssocID="{85C5BC66-AEA6-4EF1-9D03-1BD8076C6179}" presName="background2" presStyleLbl="node2" presStyleIdx="1" presStyleCnt="2"/>
      <dgm:spPr/>
    </dgm:pt>
    <dgm:pt modelId="{9A6A73DB-22BD-4FD3-8920-030CAEF3E7DD}" type="pres">
      <dgm:prSet presAssocID="{85C5BC66-AEA6-4EF1-9D03-1BD8076C6179}" presName="text2" presStyleLbl="fgAcc2" presStyleIdx="1" presStyleCnt="2">
        <dgm:presLayoutVars>
          <dgm:chPref val="3"/>
        </dgm:presLayoutVars>
      </dgm:prSet>
      <dgm:spPr/>
    </dgm:pt>
    <dgm:pt modelId="{938C4533-D2BF-4DD4-BCBA-9357C795DCD5}" type="pres">
      <dgm:prSet presAssocID="{85C5BC66-AEA6-4EF1-9D03-1BD8076C6179}" presName="hierChild3" presStyleCnt="0"/>
      <dgm:spPr/>
    </dgm:pt>
  </dgm:ptLst>
  <dgm:cxnLst>
    <dgm:cxn modelId="{5C315EC0-E0F9-49BE-8786-F7238FE9B1A1}" srcId="{F02A4DCD-0EA4-4A10-9CD1-709DDA3BCBF9}" destId="{85C5BC66-AEA6-4EF1-9D03-1BD8076C6179}" srcOrd="1" destOrd="0" parTransId="{8B1EF25D-5010-42CA-878E-8DC7B9307DAE}" sibTransId="{1402C318-E2B1-47A0-A872-A1DD2D3FB81B}"/>
    <dgm:cxn modelId="{48935F6A-CBD4-480D-ACFD-9989252EE5FB}" srcId="{3B53F120-F87E-4E01-BDD4-577440E6B606}" destId="{F02A4DCD-0EA4-4A10-9CD1-709DDA3BCBF9}" srcOrd="0" destOrd="0" parTransId="{F95E031F-35AD-4B92-8CC4-18A4226D65DD}" sibTransId="{6AC5A66A-A684-4FB5-90AC-46581E161274}"/>
    <dgm:cxn modelId="{3F92256D-B875-4A0D-B897-5CA7701C072C}" type="presOf" srcId="{8B1EF25D-5010-42CA-878E-8DC7B9307DAE}" destId="{67310AA5-5413-47E8-82B3-68D9A02A9F9F}" srcOrd="0" destOrd="0" presId="urn:microsoft.com/office/officeart/2005/8/layout/hierarchy1"/>
    <dgm:cxn modelId="{51637F93-E51A-48E4-9456-A70E50A02B34}" type="presOf" srcId="{85C5BC66-AEA6-4EF1-9D03-1BD8076C6179}" destId="{9A6A73DB-22BD-4FD3-8920-030CAEF3E7DD}" srcOrd="0" destOrd="0" presId="urn:microsoft.com/office/officeart/2005/8/layout/hierarchy1"/>
    <dgm:cxn modelId="{39B09AF3-1EB0-485A-8529-D0B26C3E61AB}" type="presOf" srcId="{F02A4DCD-0EA4-4A10-9CD1-709DDA3BCBF9}" destId="{957AFB73-7AAA-4C6A-9814-F93D535000E6}" srcOrd="0" destOrd="0" presId="urn:microsoft.com/office/officeart/2005/8/layout/hierarchy1"/>
    <dgm:cxn modelId="{E0A5DA47-92DC-46B9-859B-3767825128AE}" type="presOf" srcId="{C1D03675-8380-4DCB-BBC2-A941006D5F13}" destId="{B47D6401-8C42-4819-AEE5-DD96B82DC171}" srcOrd="0" destOrd="0" presId="urn:microsoft.com/office/officeart/2005/8/layout/hierarchy1"/>
    <dgm:cxn modelId="{83FE9D72-C13A-4841-AB69-8C1FA10AC968}" srcId="{F02A4DCD-0EA4-4A10-9CD1-709DDA3BCBF9}" destId="{5775F7D6-2BFC-453F-B3EB-704CBD450118}" srcOrd="0" destOrd="0" parTransId="{C1D03675-8380-4DCB-BBC2-A941006D5F13}" sibTransId="{18BCD8BD-EE8A-406E-A69C-FB93C7BAC415}"/>
    <dgm:cxn modelId="{12E7799F-0127-42BA-95EF-EAC25E1170C3}" type="presOf" srcId="{5775F7D6-2BFC-453F-B3EB-704CBD450118}" destId="{2562051B-ECCC-4DE0-970B-F251CF828D78}" srcOrd="0" destOrd="0" presId="urn:microsoft.com/office/officeart/2005/8/layout/hierarchy1"/>
    <dgm:cxn modelId="{59DBBDF0-5500-41DB-9E33-2E0537A92E3A}" type="presOf" srcId="{3B53F120-F87E-4E01-BDD4-577440E6B606}" destId="{66CC84FE-59D8-428E-A729-59242FF3C27E}" srcOrd="0" destOrd="0" presId="urn:microsoft.com/office/officeart/2005/8/layout/hierarchy1"/>
    <dgm:cxn modelId="{6895870E-F84E-4ECE-9721-02C5656B5459}" type="presParOf" srcId="{66CC84FE-59D8-428E-A729-59242FF3C27E}" destId="{7C9295F5-5394-4185-99D6-6DDE5C8B5DE7}" srcOrd="0" destOrd="0" presId="urn:microsoft.com/office/officeart/2005/8/layout/hierarchy1"/>
    <dgm:cxn modelId="{B4BE3204-01B3-405F-A2EB-A843F97E2E1E}" type="presParOf" srcId="{7C9295F5-5394-4185-99D6-6DDE5C8B5DE7}" destId="{EBB7A9E4-59D4-4812-B10A-8144118398A4}" srcOrd="0" destOrd="0" presId="urn:microsoft.com/office/officeart/2005/8/layout/hierarchy1"/>
    <dgm:cxn modelId="{32A8CA13-83F4-40BB-92EA-E2303EDBBFFE}" type="presParOf" srcId="{EBB7A9E4-59D4-4812-B10A-8144118398A4}" destId="{E9E13891-3B3F-4A25-9A63-677EB033FF99}" srcOrd="0" destOrd="0" presId="urn:microsoft.com/office/officeart/2005/8/layout/hierarchy1"/>
    <dgm:cxn modelId="{6447FB32-4F79-4CC8-ABF0-BDD361399BAF}" type="presParOf" srcId="{EBB7A9E4-59D4-4812-B10A-8144118398A4}" destId="{957AFB73-7AAA-4C6A-9814-F93D535000E6}" srcOrd="1" destOrd="0" presId="urn:microsoft.com/office/officeart/2005/8/layout/hierarchy1"/>
    <dgm:cxn modelId="{A257A3AE-0BCB-41E6-A589-E8453940D688}" type="presParOf" srcId="{7C9295F5-5394-4185-99D6-6DDE5C8B5DE7}" destId="{ECBA0881-E3F4-4A3A-88DA-A64CFB7AF212}" srcOrd="1" destOrd="0" presId="urn:microsoft.com/office/officeart/2005/8/layout/hierarchy1"/>
    <dgm:cxn modelId="{0944F7C8-63DD-4F15-83AC-827E96B49278}" type="presParOf" srcId="{ECBA0881-E3F4-4A3A-88DA-A64CFB7AF212}" destId="{B47D6401-8C42-4819-AEE5-DD96B82DC171}" srcOrd="0" destOrd="0" presId="urn:microsoft.com/office/officeart/2005/8/layout/hierarchy1"/>
    <dgm:cxn modelId="{8C3CB7C4-1F50-40ED-9D72-177C78B9D9BF}" type="presParOf" srcId="{ECBA0881-E3F4-4A3A-88DA-A64CFB7AF212}" destId="{1E9EDD46-4917-46B0-8FBB-BADA454CC557}" srcOrd="1" destOrd="0" presId="urn:microsoft.com/office/officeart/2005/8/layout/hierarchy1"/>
    <dgm:cxn modelId="{C0143429-7B5F-4167-8588-E3959F8A56D2}" type="presParOf" srcId="{1E9EDD46-4917-46B0-8FBB-BADA454CC557}" destId="{C69AC478-2BEB-41BC-AEC9-3FAF3E945236}" srcOrd="0" destOrd="0" presId="urn:microsoft.com/office/officeart/2005/8/layout/hierarchy1"/>
    <dgm:cxn modelId="{9C59C835-6968-444C-B874-7952BECE1C4D}" type="presParOf" srcId="{C69AC478-2BEB-41BC-AEC9-3FAF3E945236}" destId="{F9E12161-C8A3-41E8-BB0A-BE4A3C497761}" srcOrd="0" destOrd="0" presId="urn:microsoft.com/office/officeart/2005/8/layout/hierarchy1"/>
    <dgm:cxn modelId="{55BE5F34-3AD8-4128-8C65-57A2AE1A6990}" type="presParOf" srcId="{C69AC478-2BEB-41BC-AEC9-3FAF3E945236}" destId="{2562051B-ECCC-4DE0-970B-F251CF828D78}" srcOrd="1" destOrd="0" presId="urn:microsoft.com/office/officeart/2005/8/layout/hierarchy1"/>
    <dgm:cxn modelId="{CB5CB5A3-09DD-48D8-A558-A1ADFC612370}" type="presParOf" srcId="{1E9EDD46-4917-46B0-8FBB-BADA454CC557}" destId="{48DC4653-D068-42EC-8677-24F269696305}" srcOrd="1" destOrd="0" presId="urn:microsoft.com/office/officeart/2005/8/layout/hierarchy1"/>
    <dgm:cxn modelId="{28CA99CF-76FF-4903-8276-BFE60E6F2AEC}" type="presParOf" srcId="{ECBA0881-E3F4-4A3A-88DA-A64CFB7AF212}" destId="{67310AA5-5413-47E8-82B3-68D9A02A9F9F}" srcOrd="2" destOrd="0" presId="urn:microsoft.com/office/officeart/2005/8/layout/hierarchy1"/>
    <dgm:cxn modelId="{A1523E62-6DDE-4125-A773-1F4457AFDB04}" type="presParOf" srcId="{ECBA0881-E3F4-4A3A-88DA-A64CFB7AF212}" destId="{52C11925-1869-4514-8645-B417BFA23693}" srcOrd="3" destOrd="0" presId="urn:microsoft.com/office/officeart/2005/8/layout/hierarchy1"/>
    <dgm:cxn modelId="{CE93E87A-2645-4338-91EB-A5FD0D16564B}" type="presParOf" srcId="{52C11925-1869-4514-8645-B417BFA23693}" destId="{19091138-96CB-4576-9CEC-2E5D80FB6548}" srcOrd="0" destOrd="0" presId="urn:microsoft.com/office/officeart/2005/8/layout/hierarchy1"/>
    <dgm:cxn modelId="{B4F7F4F8-2164-44D1-9705-522167CC0683}" type="presParOf" srcId="{19091138-96CB-4576-9CEC-2E5D80FB6548}" destId="{A6778268-0EE0-475D-A329-694A6CC5A5E6}" srcOrd="0" destOrd="0" presId="urn:microsoft.com/office/officeart/2005/8/layout/hierarchy1"/>
    <dgm:cxn modelId="{74F4C88B-8E66-4353-8BDE-E6E855266F95}" type="presParOf" srcId="{19091138-96CB-4576-9CEC-2E5D80FB6548}" destId="{9A6A73DB-22BD-4FD3-8920-030CAEF3E7DD}" srcOrd="1" destOrd="0" presId="urn:microsoft.com/office/officeart/2005/8/layout/hierarchy1"/>
    <dgm:cxn modelId="{D5537C29-ED8E-464F-9723-5E8C55678B2B}" type="presParOf" srcId="{52C11925-1869-4514-8645-B417BFA23693}" destId="{938C4533-D2BF-4DD4-BCBA-9357C795DC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85623D-41EC-4F21-A642-69D9DDB31301}" type="doc">
      <dgm:prSet loTypeId="urn:microsoft.com/office/officeart/2005/8/layout/list1" loCatId="list" qsTypeId="urn:microsoft.com/office/officeart/2005/8/quickstyle/3d2#67" qsCatId="3D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6C22DD5B-D13B-4DD3-8198-B61B39455CE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ریسک تجاری</a:t>
          </a:r>
          <a:endParaRPr lang="en-US" dirty="0">
            <a:cs typeface="B Titr" pitchFamily="2" charset="-78"/>
          </a:endParaRPr>
        </a:p>
      </dgm:t>
    </dgm:pt>
    <dgm:pt modelId="{3D20514E-0522-4604-B567-4F64ACF5B466}" type="parTrans" cxnId="{777A749F-8311-41AC-8F04-087A8071BD66}">
      <dgm:prSet/>
      <dgm:spPr/>
      <dgm:t>
        <a:bodyPr/>
        <a:lstStyle/>
        <a:p>
          <a:pPr algn="ctr"/>
          <a:endParaRPr lang="en-US"/>
        </a:p>
      </dgm:t>
    </dgm:pt>
    <dgm:pt modelId="{8C2BC6BF-BBD3-44FD-A236-1B7F93224745}" type="sibTrans" cxnId="{777A749F-8311-41AC-8F04-087A8071BD66}">
      <dgm:prSet/>
      <dgm:spPr/>
      <dgm:t>
        <a:bodyPr/>
        <a:lstStyle/>
        <a:p>
          <a:pPr algn="ctr"/>
          <a:endParaRPr lang="en-US"/>
        </a:p>
      </dgm:t>
    </dgm:pt>
    <dgm:pt modelId="{94B0C8BE-C9C2-4C7D-BB4A-5BE3EB95BFB8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ریسک غیرتجاری</a:t>
          </a:r>
          <a:endParaRPr lang="en-US" dirty="0">
            <a:cs typeface="B Titr" pitchFamily="2" charset="-78"/>
          </a:endParaRPr>
        </a:p>
      </dgm:t>
    </dgm:pt>
    <dgm:pt modelId="{5FD86F14-D221-469F-9977-48B3FAAE2B49}" type="parTrans" cxnId="{1B0FD7D2-6C85-4634-9DE8-B52B2DF24718}">
      <dgm:prSet/>
      <dgm:spPr/>
      <dgm:t>
        <a:bodyPr/>
        <a:lstStyle/>
        <a:p>
          <a:pPr algn="ctr"/>
          <a:endParaRPr lang="en-US"/>
        </a:p>
      </dgm:t>
    </dgm:pt>
    <dgm:pt modelId="{8087241E-D885-4B3B-B94E-3688D35BC577}" type="sibTrans" cxnId="{1B0FD7D2-6C85-4634-9DE8-B52B2DF24718}">
      <dgm:prSet/>
      <dgm:spPr/>
      <dgm:t>
        <a:bodyPr/>
        <a:lstStyle/>
        <a:p>
          <a:pPr algn="ctr"/>
          <a:endParaRPr lang="en-US"/>
        </a:p>
      </dgm:t>
    </dgm:pt>
    <dgm:pt modelId="{B25C1E38-3C0E-4A71-B611-3A51ED7EB145}">
      <dgm:prSet/>
      <dgm:spPr/>
      <dgm:t>
        <a:bodyPr/>
        <a:lstStyle/>
        <a:p>
          <a:pPr algn="r" rtl="1"/>
          <a:r>
            <a:rPr lang="fa-IR" dirty="0" smtClean="0"/>
            <a:t>ریسک مالی</a:t>
          </a:r>
          <a:endParaRPr lang="en-US" dirty="0"/>
        </a:p>
      </dgm:t>
    </dgm:pt>
    <dgm:pt modelId="{28257E32-B693-4949-A735-29A5BCA40024}" type="parTrans" cxnId="{81328771-5D99-4700-A8B8-70344D5219BD}">
      <dgm:prSet/>
      <dgm:spPr/>
      <dgm:t>
        <a:bodyPr/>
        <a:lstStyle/>
        <a:p>
          <a:pPr algn="ctr"/>
          <a:endParaRPr lang="en-US"/>
        </a:p>
      </dgm:t>
    </dgm:pt>
    <dgm:pt modelId="{6EA8929C-3CED-4FE8-8775-6DE2659CD3C8}" type="sibTrans" cxnId="{81328771-5D99-4700-A8B8-70344D5219BD}">
      <dgm:prSet/>
      <dgm:spPr/>
      <dgm:t>
        <a:bodyPr/>
        <a:lstStyle/>
        <a:p>
          <a:pPr algn="ctr"/>
          <a:endParaRPr lang="en-US"/>
        </a:p>
      </dgm:t>
    </dgm:pt>
    <dgm:pt modelId="{C614B4F0-7E9E-418C-82F1-2B3092551154}">
      <dgm:prSet/>
      <dgm:spPr/>
      <dgm:t>
        <a:bodyPr/>
        <a:lstStyle/>
        <a:p>
          <a:pPr algn="r" rtl="1"/>
          <a:r>
            <a:rPr lang="fa-IR" dirty="0" smtClean="0"/>
            <a:t>سایر ریسک‌های غیرتجاری</a:t>
          </a:r>
          <a:endParaRPr lang="en-US" dirty="0"/>
        </a:p>
      </dgm:t>
    </dgm:pt>
    <dgm:pt modelId="{56A79741-B86D-4C2E-9BCF-38079B2C5993}" type="parTrans" cxnId="{2857A954-6CD3-45B9-899B-205F732E049F}">
      <dgm:prSet/>
      <dgm:spPr/>
      <dgm:t>
        <a:bodyPr/>
        <a:lstStyle/>
        <a:p>
          <a:pPr algn="ctr"/>
          <a:endParaRPr lang="en-US"/>
        </a:p>
      </dgm:t>
    </dgm:pt>
    <dgm:pt modelId="{15D2CD6B-0DF9-4266-A786-731A043F7D6F}" type="sibTrans" cxnId="{2857A954-6CD3-45B9-899B-205F732E049F}">
      <dgm:prSet/>
      <dgm:spPr/>
      <dgm:t>
        <a:bodyPr/>
        <a:lstStyle/>
        <a:p>
          <a:pPr algn="ctr"/>
          <a:endParaRPr lang="en-US"/>
        </a:p>
      </dgm:t>
    </dgm:pt>
    <dgm:pt modelId="{3B6E90D4-5261-4A9E-B5C2-A1FD5FEB4681}" type="pres">
      <dgm:prSet presAssocID="{5A85623D-41EC-4F21-A642-69D9DDB313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63EBE-7EF5-48CA-B3B3-E661B8BB344B}" type="pres">
      <dgm:prSet presAssocID="{6C22DD5B-D13B-4DD3-8198-B61B39455CED}" presName="parentLin" presStyleCnt="0"/>
      <dgm:spPr/>
    </dgm:pt>
    <dgm:pt modelId="{6F2B0AA6-A654-41DE-830D-AB036D326175}" type="pres">
      <dgm:prSet presAssocID="{6C22DD5B-D13B-4DD3-8198-B61B39455CE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975381-390A-46E7-AC94-91DD5C8AC3B9}" type="pres">
      <dgm:prSet presAssocID="{6C22DD5B-D13B-4DD3-8198-B61B39455C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2FFD7-2D1E-4CF2-BEB7-19D73C4D8975}" type="pres">
      <dgm:prSet presAssocID="{6C22DD5B-D13B-4DD3-8198-B61B39455CED}" presName="negativeSpace" presStyleCnt="0"/>
      <dgm:spPr/>
    </dgm:pt>
    <dgm:pt modelId="{01BDC2A9-81DF-4D49-9CE2-CC617F8CB50A}" type="pres">
      <dgm:prSet presAssocID="{6C22DD5B-D13B-4DD3-8198-B61B39455CED}" presName="childText" presStyleLbl="conFgAcc1" presStyleIdx="0" presStyleCnt="2">
        <dgm:presLayoutVars>
          <dgm:bulletEnabled val="1"/>
        </dgm:presLayoutVars>
      </dgm:prSet>
      <dgm:spPr/>
    </dgm:pt>
    <dgm:pt modelId="{2FC10AA5-3744-493F-B39C-5F9B1A2D3D89}" type="pres">
      <dgm:prSet presAssocID="{8C2BC6BF-BBD3-44FD-A236-1B7F93224745}" presName="spaceBetweenRectangles" presStyleCnt="0"/>
      <dgm:spPr/>
    </dgm:pt>
    <dgm:pt modelId="{A3AC0C12-B41E-4E0B-8B3B-F05BBD9E0188}" type="pres">
      <dgm:prSet presAssocID="{94B0C8BE-C9C2-4C7D-BB4A-5BE3EB95BFB8}" presName="parentLin" presStyleCnt="0"/>
      <dgm:spPr/>
    </dgm:pt>
    <dgm:pt modelId="{09CA7873-DE68-493C-AAFA-1B1E1B6DEF83}" type="pres">
      <dgm:prSet presAssocID="{94B0C8BE-C9C2-4C7D-BB4A-5BE3EB95BFB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9D54F25-610C-447E-928B-A1B72B223578}" type="pres">
      <dgm:prSet presAssocID="{94B0C8BE-C9C2-4C7D-BB4A-5BE3EB95BF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2E0BC-E4AC-47E0-8F07-AE59236C30CF}" type="pres">
      <dgm:prSet presAssocID="{94B0C8BE-C9C2-4C7D-BB4A-5BE3EB95BFB8}" presName="negativeSpace" presStyleCnt="0"/>
      <dgm:spPr/>
    </dgm:pt>
    <dgm:pt modelId="{62723D11-CC5D-48A2-A5FC-816A51D70E2D}" type="pres">
      <dgm:prSet presAssocID="{94B0C8BE-C9C2-4C7D-BB4A-5BE3EB95BF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5B5E-0446-4063-9D73-7E45F9C82DBF}" type="presOf" srcId="{94B0C8BE-C9C2-4C7D-BB4A-5BE3EB95BFB8}" destId="{09CA7873-DE68-493C-AAFA-1B1E1B6DEF83}" srcOrd="0" destOrd="0" presId="urn:microsoft.com/office/officeart/2005/8/layout/list1"/>
    <dgm:cxn modelId="{81328771-5D99-4700-A8B8-70344D5219BD}" srcId="{94B0C8BE-C9C2-4C7D-BB4A-5BE3EB95BFB8}" destId="{B25C1E38-3C0E-4A71-B611-3A51ED7EB145}" srcOrd="0" destOrd="0" parTransId="{28257E32-B693-4949-A735-29A5BCA40024}" sibTransId="{6EA8929C-3CED-4FE8-8775-6DE2659CD3C8}"/>
    <dgm:cxn modelId="{02FD64EC-EDCA-4AF9-B2FA-11EAB8E5E08C}" type="presOf" srcId="{94B0C8BE-C9C2-4C7D-BB4A-5BE3EB95BFB8}" destId="{89D54F25-610C-447E-928B-A1B72B223578}" srcOrd="1" destOrd="0" presId="urn:microsoft.com/office/officeart/2005/8/layout/list1"/>
    <dgm:cxn modelId="{5E6F8210-CA27-4E39-9380-18105B8CC74A}" type="presOf" srcId="{B25C1E38-3C0E-4A71-B611-3A51ED7EB145}" destId="{62723D11-CC5D-48A2-A5FC-816A51D70E2D}" srcOrd="0" destOrd="0" presId="urn:microsoft.com/office/officeart/2005/8/layout/list1"/>
    <dgm:cxn modelId="{80A391F1-35F1-46F2-9D68-0FCE24BC8165}" type="presOf" srcId="{6C22DD5B-D13B-4DD3-8198-B61B39455CED}" destId="{10975381-390A-46E7-AC94-91DD5C8AC3B9}" srcOrd="1" destOrd="0" presId="urn:microsoft.com/office/officeart/2005/8/layout/list1"/>
    <dgm:cxn modelId="{1B0FD7D2-6C85-4634-9DE8-B52B2DF24718}" srcId="{5A85623D-41EC-4F21-A642-69D9DDB31301}" destId="{94B0C8BE-C9C2-4C7D-BB4A-5BE3EB95BFB8}" srcOrd="1" destOrd="0" parTransId="{5FD86F14-D221-469F-9977-48B3FAAE2B49}" sibTransId="{8087241E-D885-4B3B-B94E-3688D35BC577}"/>
    <dgm:cxn modelId="{777A749F-8311-41AC-8F04-087A8071BD66}" srcId="{5A85623D-41EC-4F21-A642-69D9DDB31301}" destId="{6C22DD5B-D13B-4DD3-8198-B61B39455CED}" srcOrd="0" destOrd="0" parTransId="{3D20514E-0522-4604-B567-4F64ACF5B466}" sibTransId="{8C2BC6BF-BBD3-44FD-A236-1B7F93224745}"/>
    <dgm:cxn modelId="{A4EC28AA-F641-4377-9C34-3495D03A3673}" type="presOf" srcId="{6C22DD5B-D13B-4DD3-8198-B61B39455CED}" destId="{6F2B0AA6-A654-41DE-830D-AB036D326175}" srcOrd="0" destOrd="0" presId="urn:microsoft.com/office/officeart/2005/8/layout/list1"/>
    <dgm:cxn modelId="{B1AE4617-DBFC-4090-9928-C597F7F45DA0}" type="presOf" srcId="{5A85623D-41EC-4F21-A642-69D9DDB31301}" destId="{3B6E90D4-5261-4A9E-B5C2-A1FD5FEB4681}" srcOrd="0" destOrd="0" presId="urn:microsoft.com/office/officeart/2005/8/layout/list1"/>
    <dgm:cxn modelId="{E9542C05-130E-4625-8FFA-25B6618A6668}" type="presOf" srcId="{C614B4F0-7E9E-418C-82F1-2B3092551154}" destId="{62723D11-CC5D-48A2-A5FC-816A51D70E2D}" srcOrd="0" destOrd="1" presId="urn:microsoft.com/office/officeart/2005/8/layout/list1"/>
    <dgm:cxn modelId="{2857A954-6CD3-45B9-899B-205F732E049F}" srcId="{94B0C8BE-C9C2-4C7D-BB4A-5BE3EB95BFB8}" destId="{C614B4F0-7E9E-418C-82F1-2B3092551154}" srcOrd="1" destOrd="0" parTransId="{56A79741-B86D-4C2E-9BCF-38079B2C5993}" sibTransId="{15D2CD6B-0DF9-4266-A786-731A043F7D6F}"/>
    <dgm:cxn modelId="{D53B8BB8-5A8C-442D-9BAB-10F5099BB6EA}" type="presParOf" srcId="{3B6E90D4-5261-4A9E-B5C2-A1FD5FEB4681}" destId="{F1563EBE-7EF5-48CA-B3B3-E661B8BB344B}" srcOrd="0" destOrd="0" presId="urn:microsoft.com/office/officeart/2005/8/layout/list1"/>
    <dgm:cxn modelId="{972D6ACC-C5E3-4B42-8DC1-86857D5CF335}" type="presParOf" srcId="{F1563EBE-7EF5-48CA-B3B3-E661B8BB344B}" destId="{6F2B0AA6-A654-41DE-830D-AB036D326175}" srcOrd="0" destOrd="0" presId="urn:microsoft.com/office/officeart/2005/8/layout/list1"/>
    <dgm:cxn modelId="{5D011AF0-615D-417B-BFBE-9E5F73A08DDF}" type="presParOf" srcId="{F1563EBE-7EF5-48CA-B3B3-E661B8BB344B}" destId="{10975381-390A-46E7-AC94-91DD5C8AC3B9}" srcOrd="1" destOrd="0" presId="urn:microsoft.com/office/officeart/2005/8/layout/list1"/>
    <dgm:cxn modelId="{EB801E6B-FAA5-416A-9E49-2C23C307381B}" type="presParOf" srcId="{3B6E90D4-5261-4A9E-B5C2-A1FD5FEB4681}" destId="{DC52FFD7-2D1E-4CF2-BEB7-19D73C4D8975}" srcOrd="1" destOrd="0" presId="urn:microsoft.com/office/officeart/2005/8/layout/list1"/>
    <dgm:cxn modelId="{74C0A308-276B-4D86-AF77-E09E3A5345C4}" type="presParOf" srcId="{3B6E90D4-5261-4A9E-B5C2-A1FD5FEB4681}" destId="{01BDC2A9-81DF-4D49-9CE2-CC617F8CB50A}" srcOrd="2" destOrd="0" presId="urn:microsoft.com/office/officeart/2005/8/layout/list1"/>
    <dgm:cxn modelId="{FC6A5D63-C863-48E5-909C-5C0B0771BD89}" type="presParOf" srcId="{3B6E90D4-5261-4A9E-B5C2-A1FD5FEB4681}" destId="{2FC10AA5-3744-493F-B39C-5F9B1A2D3D89}" srcOrd="3" destOrd="0" presId="urn:microsoft.com/office/officeart/2005/8/layout/list1"/>
    <dgm:cxn modelId="{B10FA2CB-297F-4F46-91AE-F5A8ED7F02E2}" type="presParOf" srcId="{3B6E90D4-5261-4A9E-B5C2-A1FD5FEB4681}" destId="{A3AC0C12-B41E-4E0B-8B3B-F05BBD9E0188}" srcOrd="4" destOrd="0" presId="urn:microsoft.com/office/officeart/2005/8/layout/list1"/>
    <dgm:cxn modelId="{44639100-880E-4AFC-9BEB-6FE5637AA4B1}" type="presParOf" srcId="{A3AC0C12-B41E-4E0B-8B3B-F05BBD9E0188}" destId="{09CA7873-DE68-493C-AAFA-1B1E1B6DEF83}" srcOrd="0" destOrd="0" presId="urn:microsoft.com/office/officeart/2005/8/layout/list1"/>
    <dgm:cxn modelId="{2100065C-59D8-4B22-8FA3-591E6432935D}" type="presParOf" srcId="{A3AC0C12-B41E-4E0B-8B3B-F05BBD9E0188}" destId="{89D54F25-610C-447E-928B-A1B72B223578}" srcOrd="1" destOrd="0" presId="urn:microsoft.com/office/officeart/2005/8/layout/list1"/>
    <dgm:cxn modelId="{4EF8333A-C3A3-4509-9463-797F16BE2DC5}" type="presParOf" srcId="{3B6E90D4-5261-4A9E-B5C2-A1FD5FEB4681}" destId="{9FD2E0BC-E4AC-47E0-8F07-AE59236C30CF}" srcOrd="5" destOrd="0" presId="urn:microsoft.com/office/officeart/2005/8/layout/list1"/>
    <dgm:cxn modelId="{55DBEAA3-AB1E-4CCF-946A-1E51AD150882}" type="presParOf" srcId="{3B6E90D4-5261-4A9E-B5C2-A1FD5FEB4681}" destId="{62723D11-CC5D-48A2-A5FC-816A51D70E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37A43D-72D8-43AB-868E-F9A099892120}" type="doc">
      <dgm:prSet loTypeId="urn:microsoft.com/office/officeart/2005/8/layout/list1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BB34A3-1C93-42D3-BAC6-242C94464594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ریسک تجاری به چه عواملی بستگی دارد؟</a:t>
          </a:r>
          <a:endParaRPr lang="fa-IR" dirty="0">
            <a:cs typeface="B Zar" pitchFamily="2" charset="-78"/>
          </a:endParaRPr>
        </a:p>
      </dgm:t>
    </dgm:pt>
    <dgm:pt modelId="{128DCD46-719D-45C0-9A0D-E5347618CAAA}" type="parTrans" cxnId="{98E5F981-8276-4D80-9116-A27EE28BAD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9DD936-16DA-4AEC-BE97-9D704B20EBCA}" type="sibTrans" cxnId="{98E5F981-8276-4D80-9116-A27EE28BAD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B19923-65E5-44B0-A565-12A4CB45BC5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نامطمئن‌بودن تقاضا</a:t>
          </a:r>
          <a:endParaRPr lang="en-US" dirty="0">
            <a:cs typeface="B Zar" pitchFamily="2" charset="-78"/>
          </a:endParaRPr>
        </a:p>
      </dgm:t>
    </dgm:pt>
    <dgm:pt modelId="{D3B0B996-9E0F-40FA-A3C1-AB3D7A027609}" type="parTrans" cxnId="{2942665E-9491-4256-8A1D-A35F9ED1C39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DD3FB4-1BEC-4A84-AA97-6CAA944C8B22}" type="sibTrans" cxnId="{2942665E-9491-4256-8A1D-A35F9ED1C39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79D932F-F9AC-4389-A85D-9CCBD911E9B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تغییرپذیری قیمت فروش</a:t>
          </a:r>
          <a:endParaRPr lang="en-US" dirty="0">
            <a:cs typeface="B Zar" pitchFamily="2" charset="-78"/>
          </a:endParaRPr>
        </a:p>
      </dgm:t>
    </dgm:pt>
    <dgm:pt modelId="{2F15F5EF-6D2D-4314-9A65-D30B4F97F548}" type="parTrans" cxnId="{57CB8BB1-F123-432A-8699-68994A002B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D57BCEB-ECAB-4236-B3CE-D8C983B074C6}" type="sibTrans" cxnId="{57CB8BB1-F123-432A-8699-68994A002B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EDB2848-C3C5-4E7C-8428-1DCE3073B4C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تغییرپذیری هزینۀ اقلام ورودی</a:t>
          </a:r>
          <a:endParaRPr lang="en-US" dirty="0">
            <a:cs typeface="B Zar" pitchFamily="2" charset="-78"/>
          </a:endParaRPr>
        </a:p>
      </dgm:t>
    </dgm:pt>
    <dgm:pt modelId="{350C8902-6191-4E8F-9F56-865EC17B9998}" type="parTrans" cxnId="{D0AA9C42-7A26-4C1A-A7D4-336DFFE0E0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02655B3-DA7D-443C-B30E-3582ACD2D9FB}" type="sibTrans" cxnId="{D0AA9C42-7A26-4C1A-A7D4-336DFFE0E0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5361D6-00AC-427E-98A3-838B31D0BA7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توانایی تعدیل قیمت محصولات با توجه به تغییر در هزینۀ اقلام ورودی</a:t>
          </a:r>
          <a:endParaRPr lang="en-US" dirty="0">
            <a:cs typeface="B Zar" pitchFamily="2" charset="-78"/>
          </a:endParaRPr>
        </a:p>
      </dgm:t>
    </dgm:pt>
    <dgm:pt modelId="{6CA59F55-254E-4A8C-8019-9A0568E920AA}" type="parTrans" cxnId="{2BBECD49-3E68-426F-B9D6-55FB806D7E6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4D5B1C0-1782-4D03-AA35-89B3EDBC9605}" type="sibTrans" cxnId="{2BBECD49-3E68-426F-B9D6-55FB806D7E6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9EF0926-BFB1-4355-BEE4-EBAEC691C87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توانایی عرضۀ محصول جدید و مبتنی بر مقایسۀ هزینه و منفعت</a:t>
          </a:r>
          <a:endParaRPr lang="en-US" dirty="0">
            <a:cs typeface="B Zar" pitchFamily="2" charset="-78"/>
          </a:endParaRPr>
        </a:p>
      </dgm:t>
    </dgm:pt>
    <dgm:pt modelId="{50C04EE9-4CA0-4F81-8EFC-DFE4BD31CD2E}" type="parTrans" cxnId="{3D7AA16D-4B0B-4469-8E4D-D30C1CA5DA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967083C-32CA-4025-BAD6-BB651624A5F9}" type="sibTrans" cxnId="{3D7AA16D-4B0B-4469-8E4D-D30C1CA5DA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5DDB74-1A56-4189-B0AF-DDBBFF9A38B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قرارگرفتن در معرض ریسک کشورهای خارجی</a:t>
          </a:r>
          <a:endParaRPr lang="en-US" dirty="0">
            <a:cs typeface="B Zar" pitchFamily="2" charset="-78"/>
          </a:endParaRPr>
        </a:p>
      </dgm:t>
    </dgm:pt>
    <dgm:pt modelId="{A3307B53-8710-43ED-9A39-FBDDDC206111}" type="parTrans" cxnId="{646E869A-B63B-430E-A6B8-DA2D9B64837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79C86A-1D8D-424C-A9C9-89D4787EA422}" type="sibTrans" cxnId="{646E869A-B63B-430E-A6B8-DA2D9B64837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624DC9C-BE30-465E-AAB9-066C0759F2C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اهرم عملیاتی</a:t>
          </a:r>
          <a:endParaRPr lang="en-US" dirty="0">
            <a:cs typeface="B Zar" pitchFamily="2" charset="-78"/>
          </a:endParaRPr>
        </a:p>
      </dgm:t>
    </dgm:pt>
    <dgm:pt modelId="{E2B5760C-7BBC-435A-9592-5644D979F9FA}" type="parTrans" cxnId="{EF025295-881B-4499-97AA-446C22157F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8C6C8DD-1E82-421E-A805-A7F4750C1F72}" type="sibTrans" cxnId="{EF025295-881B-4499-97AA-446C22157F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58ABF3-624A-4DAC-A9B4-5AA8519DB7F1}" type="pres">
      <dgm:prSet presAssocID="{BC37A43D-72D8-43AB-868E-F9A0998921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402F6-BA59-4860-B587-988C2B1FC3E5}" type="pres">
      <dgm:prSet presAssocID="{21BB34A3-1C93-42D3-BAC6-242C94464594}" presName="parentLin" presStyleCnt="0"/>
      <dgm:spPr/>
    </dgm:pt>
    <dgm:pt modelId="{6FD82AD6-3808-4846-BA79-707622124E92}" type="pres">
      <dgm:prSet presAssocID="{21BB34A3-1C93-42D3-BAC6-242C9446459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868E6E3-B141-4A58-9BAF-8BEB8D4F97E9}" type="pres">
      <dgm:prSet presAssocID="{21BB34A3-1C93-42D3-BAC6-242C944645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EDA5C-882F-4AB8-A1A9-B852D50D7232}" type="pres">
      <dgm:prSet presAssocID="{21BB34A3-1C93-42D3-BAC6-242C94464594}" presName="negativeSpace" presStyleCnt="0"/>
      <dgm:spPr/>
    </dgm:pt>
    <dgm:pt modelId="{D9E965BD-837D-46CD-A98A-618843A0D87E}" type="pres">
      <dgm:prSet presAssocID="{21BB34A3-1C93-42D3-BAC6-242C9446459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AA16D-4B0B-4469-8E4D-D30C1CA5DA47}" srcId="{21BB34A3-1C93-42D3-BAC6-242C94464594}" destId="{09EF0926-BFB1-4355-BEE4-EBAEC691C877}" srcOrd="4" destOrd="0" parTransId="{50C04EE9-4CA0-4F81-8EFC-DFE4BD31CD2E}" sibTransId="{9967083C-32CA-4025-BAD6-BB651624A5F9}"/>
    <dgm:cxn modelId="{974C211A-0343-4716-B3D6-5AE8773597F6}" type="presOf" srcId="{BC37A43D-72D8-43AB-868E-F9A099892120}" destId="{7B58ABF3-624A-4DAC-A9B4-5AA8519DB7F1}" srcOrd="0" destOrd="0" presId="urn:microsoft.com/office/officeart/2005/8/layout/list1"/>
    <dgm:cxn modelId="{1402EDA4-DBA0-4B9E-84DD-239EBFB953C1}" type="presOf" srcId="{E624DC9C-BE30-465E-AAB9-066C0759F2C9}" destId="{D9E965BD-837D-46CD-A98A-618843A0D87E}" srcOrd="0" destOrd="6" presId="urn:microsoft.com/office/officeart/2005/8/layout/list1"/>
    <dgm:cxn modelId="{BD5D5852-862A-47B1-983E-271C887E4F8B}" type="presOf" srcId="{A45DDB74-1A56-4189-B0AF-DDBBFF9A38B9}" destId="{D9E965BD-837D-46CD-A98A-618843A0D87E}" srcOrd="0" destOrd="5" presId="urn:microsoft.com/office/officeart/2005/8/layout/list1"/>
    <dgm:cxn modelId="{57CB8BB1-F123-432A-8699-68994A002BBC}" srcId="{21BB34A3-1C93-42D3-BAC6-242C94464594}" destId="{679D932F-F9AC-4389-A85D-9CCBD911E9B7}" srcOrd="1" destOrd="0" parTransId="{2F15F5EF-6D2D-4314-9A65-D30B4F97F548}" sibTransId="{AD57BCEB-ECAB-4236-B3CE-D8C983B074C6}"/>
    <dgm:cxn modelId="{EF025295-881B-4499-97AA-446C22157F47}" srcId="{21BB34A3-1C93-42D3-BAC6-242C94464594}" destId="{E624DC9C-BE30-465E-AAB9-066C0759F2C9}" srcOrd="6" destOrd="0" parTransId="{E2B5760C-7BBC-435A-9592-5644D979F9FA}" sibTransId="{E8C6C8DD-1E82-421E-A805-A7F4750C1F72}"/>
    <dgm:cxn modelId="{D0AA9C42-7A26-4C1A-A7D4-336DFFE0E0BD}" srcId="{21BB34A3-1C93-42D3-BAC6-242C94464594}" destId="{7EDB2848-C3C5-4E7C-8428-1DCE3073B4CD}" srcOrd="2" destOrd="0" parTransId="{350C8902-6191-4E8F-9F56-865EC17B9998}" sibTransId="{502655B3-DA7D-443C-B30E-3582ACD2D9FB}"/>
    <dgm:cxn modelId="{98E5F981-8276-4D80-9116-A27EE28BAD46}" srcId="{BC37A43D-72D8-43AB-868E-F9A099892120}" destId="{21BB34A3-1C93-42D3-BAC6-242C94464594}" srcOrd="0" destOrd="0" parTransId="{128DCD46-719D-45C0-9A0D-E5347618CAAA}" sibTransId="{729DD936-16DA-4AEC-BE97-9D704B20EBCA}"/>
    <dgm:cxn modelId="{F52A7C7D-7547-43C9-AD20-7C8E6C44516C}" type="presOf" srcId="{09EF0926-BFB1-4355-BEE4-EBAEC691C877}" destId="{D9E965BD-837D-46CD-A98A-618843A0D87E}" srcOrd="0" destOrd="4" presId="urn:microsoft.com/office/officeart/2005/8/layout/list1"/>
    <dgm:cxn modelId="{0D8125FA-4D78-4863-8EDB-05EF4EDA24CE}" type="presOf" srcId="{21BB34A3-1C93-42D3-BAC6-242C94464594}" destId="{A868E6E3-B141-4A58-9BAF-8BEB8D4F97E9}" srcOrd="1" destOrd="0" presId="urn:microsoft.com/office/officeart/2005/8/layout/list1"/>
    <dgm:cxn modelId="{ED3DCCC5-9A37-46AC-953D-20E529631B78}" type="presOf" srcId="{21BB34A3-1C93-42D3-BAC6-242C94464594}" destId="{6FD82AD6-3808-4846-BA79-707622124E92}" srcOrd="0" destOrd="0" presId="urn:microsoft.com/office/officeart/2005/8/layout/list1"/>
    <dgm:cxn modelId="{ADBE1B17-F8CC-4780-97B1-4B3A196AE591}" type="presOf" srcId="{7EDB2848-C3C5-4E7C-8428-1DCE3073B4CD}" destId="{D9E965BD-837D-46CD-A98A-618843A0D87E}" srcOrd="0" destOrd="2" presId="urn:microsoft.com/office/officeart/2005/8/layout/list1"/>
    <dgm:cxn modelId="{59E4CD74-FDBD-4E60-85BC-F9B956917AF3}" type="presOf" srcId="{C05361D6-00AC-427E-98A3-838B31D0BA7D}" destId="{D9E965BD-837D-46CD-A98A-618843A0D87E}" srcOrd="0" destOrd="3" presId="urn:microsoft.com/office/officeart/2005/8/layout/list1"/>
    <dgm:cxn modelId="{5807E22E-06D2-4C45-9BA1-72F723961CA3}" type="presOf" srcId="{679D932F-F9AC-4389-A85D-9CCBD911E9B7}" destId="{D9E965BD-837D-46CD-A98A-618843A0D87E}" srcOrd="0" destOrd="1" presId="urn:microsoft.com/office/officeart/2005/8/layout/list1"/>
    <dgm:cxn modelId="{2BBECD49-3E68-426F-B9D6-55FB806D7E6A}" srcId="{21BB34A3-1C93-42D3-BAC6-242C94464594}" destId="{C05361D6-00AC-427E-98A3-838B31D0BA7D}" srcOrd="3" destOrd="0" parTransId="{6CA59F55-254E-4A8C-8019-9A0568E920AA}" sibTransId="{04D5B1C0-1782-4D03-AA35-89B3EDBC9605}"/>
    <dgm:cxn modelId="{D922514F-782D-484A-BC0D-E2C8FE04BE5D}" type="presOf" srcId="{7BB19923-65E5-44B0-A565-12A4CB45BC5B}" destId="{D9E965BD-837D-46CD-A98A-618843A0D87E}" srcOrd="0" destOrd="0" presId="urn:microsoft.com/office/officeart/2005/8/layout/list1"/>
    <dgm:cxn modelId="{2942665E-9491-4256-8A1D-A35F9ED1C39D}" srcId="{21BB34A3-1C93-42D3-BAC6-242C94464594}" destId="{7BB19923-65E5-44B0-A565-12A4CB45BC5B}" srcOrd="0" destOrd="0" parTransId="{D3B0B996-9E0F-40FA-A3C1-AB3D7A027609}" sibTransId="{C6DD3FB4-1BEC-4A84-AA97-6CAA944C8B22}"/>
    <dgm:cxn modelId="{646E869A-B63B-430E-A6B8-DA2D9B64837B}" srcId="{21BB34A3-1C93-42D3-BAC6-242C94464594}" destId="{A45DDB74-1A56-4189-B0AF-DDBBFF9A38B9}" srcOrd="5" destOrd="0" parTransId="{A3307B53-8710-43ED-9A39-FBDDDC206111}" sibTransId="{A479C86A-1D8D-424C-A9C9-89D4787EA422}"/>
    <dgm:cxn modelId="{5130CA55-0D66-48CE-B9E8-9085674DCBED}" type="presParOf" srcId="{7B58ABF3-624A-4DAC-A9B4-5AA8519DB7F1}" destId="{BB0402F6-BA59-4860-B587-988C2B1FC3E5}" srcOrd="0" destOrd="0" presId="urn:microsoft.com/office/officeart/2005/8/layout/list1"/>
    <dgm:cxn modelId="{7115F09A-CADA-4B31-82BA-3A88042FF782}" type="presParOf" srcId="{BB0402F6-BA59-4860-B587-988C2B1FC3E5}" destId="{6FD82AD6-3808-4846-BA79-707622124E92}" srcOrd="0" destOrd="0" presId="urn:microsoft.com/office/officeart/2005/8/layout/list1"/>
    <dgm:cxn modelId="{B4D3327D-B40E-41C7-BC73-21C5879D3D58}" type="presParOf" srcId="{BB0402F6-BA59-4860-B587-988C2B1FC3E5}" destId="{A868E6E3-B141-4A58-9BAF-8BEB8D4F97E9}" srcOrd="1" destOrd="0" presId="urn:microsoft.com/office/officeart/2005/8/layout/list1"/>
    <dgm:cxn modelId="{36D46BAF-B6AD-4E4C-A03C-830729DBD489}" type="presParOf" srcId="{7B58ABF3-624A-4DAC-A9B4-5AA8519DB7F1}" destId="{F63EDA5C-882F-4AB8-A1A9-B852D50D7232}" srcOrd="1" destOrd="0" presId="urn:microsoft.com/office/officeart/2005/8/layout/list1"/>
    <dgm:cxn modelId="{AB95FEFE-8B33-4B5E-AA28-97D721DFCDA9}" type="presParOf" srcId="{7B58ABF3-624A-4DAC-A9B4-5AA8519DB7F1}" destId="{D9E965BD-837D-46CD-A98A-618843A0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AF013-FBCE-4FFE-832A-11DA35E9CF8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3764F-A56E-4772-90B1-E33CAB25ADCB}">
      <dgm:prSet/>
      <dgm:spPr/>
      <dgm:t>
        <a:bodyPr/>
        <a:lstStyle/>
        <a:p>
          <a:pPr rtl="1"/>
          <a:r>
            <a:rPr lang="fa-IR" dirty="0" smtClean="0">
              <a:latin typeface="Calibri" panose="020F0502020204030204" pitchFamily="34" charset="0"/>
              <a:cs typeface="Calibri" panose="020F0502020204030204" pitchFamily="34" charset="0"/>
            </a:rPr>
            <a:t>بازارها و نهادها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634BDB-D466-4983-A5F3-65723988E1F7}" type="parTrans" cxnId="{35E2F1F8-C27A-4C00-95AC-001C035D804C}">
      <dgm:prSet/>
      <dgm:spPr/>
      <dgm:t>
        <a:bodyPr/>
        <a:lstStyle/>
        <a:p>
          <a:endParaRPr lang="en-US"/>
        </a:p>
      </dgm:t>
    </dgm:pt>
    <dgm:pt modelId="{2EB93FAE-9821-41BA-BACD-4E0300800657}" type="sibTrans" cxnId="{35E2F1F8-C27A-4C00-95AC-001C035D804C}">
      <dgm:prSet/>
      <dgm:spPr/>
      <dgm:t>
        <a:bodyPr/>
        <a:lstStyle/>
        <a:p>
          <a:endParaRPr lang="en-US"/>
        </a:p>
      </dgm:t>
    </dgm:pt>
    <dgm:pt modelId="{91322E91-B67A-4F28-B47B-EB13ABF362DD}" type="pres">
      <dgm:prSet presAssocID="{D3EAF013-FBCE-4FFE-832A-11DA35E9CF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FA9EAD5-1C78-461D-BC8B-1F8D77C2DA3E}" type="pres">
      <dgm:prSet presAssocID="{DCE3764F-A56E-4772-90B1-E33CAB25ADCB}" presName="composite" presStyleCnt="0">
        <dgm:presLayoutVars>
          <dgm:chMax val="1"/>
          <dgm:chPref val="1"/>
        </dgm:presLayoutVars>
      </dgm:prSet>
      <dgm:spPr/>
    </dgm:pt>
    <dgm:pt modelId="{6642BE9D-9914-4844-BB12-97ABADAD2C61}" type="pres">
      <dgm:prSet presAssocID="{DCE3764F-A56E-4772-90B1-E33CAB25ADCB}" presName="Accent" presStyleLbl="trAlignAcc1" presStyleIdx="0" presStyleCnt="1">
        <dgm:presLayoutVars>
          <dgm:chMax val="0"/>
          <dgm:chPref val="0"/>
        </dgm:presLayoutVars>
      </dgm:prSet>
      <dgm:spPr/>
    </dgm:pt>
    <dgm:pt modelId="{0457F3A7-D17D-4DDE-8465-E101ABFB5FA3}" type="pres">
      <dgm:prSet presAssocID="{DCE3764F-A56E-4772-90B1-E33CAB25ADCB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8686C42-9899-439F-A670-D45620C749D0}" type="pres">
      <dgm:prSet presAssocID="{DCE3764F-A56E-4772-90B1-E33CAB25ADCB}" presName="ChildComposite" presStyleCnt="0"/>
      <dgm:spPr/>
    </dgm:pt>
    <dgm:pt modelId="{BF4ADA10-C0E0-4855-8B49-A559212D84C6}" type="pres">
      <dgm:prSet presAssocID="{DCE3764F-A56E-4772-90B1-E33CAB25ADC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262A9F-4E4A-406F-B6CE-B3A636A50ABD}" type="pres">
      <dgm:prSet presAssocID="{DCE3764F-A56E-4772-90B1-E33CAB25ADCB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F31B6-3026-4424-A4B3-37EAB886D80B}" type="presOf" srcId="{DCE3764F-A56E-4772-90B1-E33CAB25ADCB}" destId="{C2262A9F-4E4A-406F-B6CE-B3A636A50ABD}" srcOrd="0" destOrd="0" presId="urn:microsoft.com/office/officeart/2008/layout/CaptionedPictures"/>
    <dgm:cxn modelId="{85723063-85C4-4C1F-8B06-4019F5526C15}" type="presOf" srcId="{D3EAF013-FBCE-4FFE-832A-11DA35E9CF8A}" destId="{91322E91-B67A-4F28-B47B-EB13ABF362DD}" srcOrd="0" destOrd="0" presId="urn:microsoft.com/office/officeart/2008/layout/CaptionedPictures"/>
    <dgm:cxn modelId="{35E2F1F8-C27A-4C00-95AC-001C035D804C}" srcId="{D3EAF013-FBCE-4FFE-832A-11DA35E9CF8A}" destId="{DCE3764F-A56E-4772-90B1-E33CAB25ADCB}" srcOrd="0" destOrd="0" parTransId="{B7634BDB-D466-4983-A5F3-65723988E1F7}" sibTransId="{2EB93FAE-9821-41BA-BACD-4E0300800657}"/>
    <dgm:cxn modelId="{CDBE7A5D-EF66-4C7F-A51C-777F44563220}" type="presParOf" srcId="{91322E91-B67A-4F28-B47B-EB13ABF362DD}" destId="{1FA9EAD5-1C78-461D-BC8B-1F8D77C2DA3E}" srcOrd="0" destOrd="0" presId="urn:microsoft.com/office/officeart/2008/layout/CaptionedPictures"/>
    <dgm:cxn modelId="{9F40A794-67D6-4073-8D42-DF9EC6E5C04C}" type="presParOf" srcId="{1FA9EAD5-1C78-461D-BC8B-1F8D77C2DA3E}" destId="{6642BE9D-9914-4844-BB12-97ABADAD2C61}" srcOrd="0" destOrd="0" presId="urn:microsoft.com/office/officeart/2008/layout/CaptionedPictures"/>
    <dgm:cxn modelId="{1BBF034E-6E3B-46D1-B134-AFEEF85901A6}" type="presParOf" srcId="{1FA9EAD5-1C78-461D-BC8B-1F8D77C2DA3E}" destId="{0457F3A7-D17D-4DDE-8465-E101ABFB5FA3}" srcOrd="1" destOrd="0" presId="urn:microsoft.com/office/officeart/2008/layout/CaptionedPictures"/>
    <dgm:cxn modelId="{A6FB50EF-6CE0-44B6-873E-8DEFA60942D3}" type="presParOf" srcId="{1FA9EAD5-1C78-461D-BC8B-1F8D77C2DA3E}" destId="{48686C42-9899-439F-A670-D45620C749D0}" srcOrd="2" destOrd="0" presId="urn:microsoft.com/office/officeart/2008/layout/CaptionedPictures"/>
    <dgm:cxn modelId="{331281CB-08C5-4B7B-B20F-052D5D09DC19}" type="presParOf" srcId="{48686C42-9899-439F-A670-D45620C749D0}" destId="{BF4ADA10-C0E0-4855-8B49-A559212D84C6}" srcOrd="0" destOrd="0" presId="urn:microsoft.com/office/officeart/2008/layout/CaptionedPictures"/>
    <dgm:cxn modelId="{296A22E0-CFA4-4CC7-9ABE-A270F66A7936}" type="presParOf" srcId="{48686C42-9899-439F-A670-D45620C749D0}" destId="{C2262A9F-4E4A-406F-B6CE-B3A636A50AB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E60847-6AF5-48DE-A547-B3E40F1C4EBC}" type="doc">
      <dgm:prSet loTypeId="urn:microsoft.com/office/officeart/2005/8/layout/chevron2" loCatId="list" qsTypeId="urn:microsoft.com/office/officeart/2005/8/quickstyle/3d2#68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7CF9A4D-BE3C-4066-A34E-05EEF49817D0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در شرکت‌های غیرمالی (تعریف محدود)</a:t>
          </a:r>
          <a:endParaRPr lang="en-US" dirty="0">
            <a:cs typeface="B Titr" pitchFamily="2" charset="-78"/>
          </a:endParaRPr>
        </a:p>
      </dgm:t>
    </dgm:pt>
    <dgm:pt modelId="{C79377D5-01A7-4766-9C71-A7E9AE297908}" type="parTrans" cxnId="{D2F40FD4-DAE2-41C4-8973-67D8C7769B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04D1D8C-F69B-4EE7-B326-EED7BA6B9830}" type="sibTrans" cxnId="{D2F40FD4-DAE2-41C4-8973-67D8C7769B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60C4456-6D43-432C-BAA9-2C6247D1294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هر نوع ریسک اضافی که در نتیجۀ دریافت وام به صاحبان سهام عادی تحمیل می‌شود.</a:t>
          </a:r>
          <a:endParaRPr lang="en-US" dirty="0">
            <a:cs typeface="B Zar" pitchFamily="2" charset="-78"/>
          </a:endParaRPr>
        </a:p>
      </dgm:t>
    </dgm:pt>
    <dgm:pt modelId="{A554A4CB-0E18-4E89-89FB-CB5563EE742B}" type="parTrans" cxnId="{3DAF7A1B-1908-40BF-9C5E-4E0547B41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1F8F646-612E-4568-8441-E06BEEAE94FF}" type="sibTrans" cxnId="{3DAF7A1B-1908-40BF-9C5E-4E0547B41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F15B63-5FAE-4324-860D-27D21E4CD749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در مؤسسات مالی (تعریف وسیع)</a:t>
          </a:r>
          <a:endParaRPr lang="en-US" dirty="0">
            <a:cs typeface="B Titr" pitchFamily="2" charset="-78"/>
          </a:endParaRPr>
        </a:p>
      </dgm:t>
    </dgm:pt>
    <dgm:pt modelId="{F6ABBC44-49BA-469A-852B-368438714244}" type="parTrans" cxnId="{C061195A-681E-40A6-BB13-3589B39652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80ECE86-F29C-41C9-BEC6-8741E8ABEBE2}" type="sibTrans" cxnId="{C061195A-681E-40A6-BB13-3589B39652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76184DE-770C-41B4-B4A6-B2424580D23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هرگونه ریسکی که به علت نگهداری دارایی‌های مالی ایجاد می‌شود.</a:t>
          </a:r>
          <a:endParaRPr lang="en-US" dirty="0">
            <a:cs typeface="B Zar" pitchFamily="2" charset="-78"/>
          </a:endParaRPr>
        </a:p>
      </dgm:t>
    </dgm:pt>
    <dgm:pt modelId="{57DED497-7D9C-42A4-A82F-8865BF4CB0D9}" type="parTrans" cxnId="{FB255592-6C6D-494C-B02D-FBA57FAB945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50F01AD-2DFA-4DCC-93C0-1F962B024899}" type="sibTrans" cxnId="{FB255592-6C6D-494C-B02D-FBA57FAB945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471FF4-4645-4B09-AE34-B30C185EDDA4}" type="pres">
      <dgm:prSet presAssocID="{5EE60847-6AF5-48DE-A547-B3E40F1C4E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4F111-694C-4950-95D7-12DAD500D8BD}" type="pres">
      <dgm:prSet presAssocID="{07CF9A4D-BE3C-4066-A34E-05EEF49817D0}" presName="composite" presStyleCnt="0"/>
      <dgm:spPr/>
    </dgm:pt>
    <dgm:pt modelId="{A2C943D0-6A78-47C6-96B5-88F31C99F99E}" type="pres">
      <dgm:prSet presAssocID="{07CF9A4D-BE3C-4066-A34E-05EEF49817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AE65-3FE2-48F1-BF6F-CBBD55C9DA2E}" type="pres">
      <dgm:prSet presAssocID="{07CF9A4D-BE3C-4066-A34E-05EEF49817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631A0-3938-4FCA-9F73-D07A07B5FC22}" type="pres">
      <dgm:prSet presAssocID="{804D1D8C-F69B-4EE7-B326-EED7BA6B9830}" presName="sp" presStyleCnt="0"/>
      <dgm:spPr/>
    </dgm:pt>
    <dgm:pt modelId="{390EBE52-DC47-4C95-ACEC-11ADA55AD74F}" type="pres">
      <dgm:prSet presAssocID="{7BF15B63-5FAE-4324-860D-27D21E4CD749}" presName="composite" presStyleCnt="0"/>
      <dgm:spPr/>
    </dgm:pt>
    <dgm:pt modelId="{F478BC25-4117-45EF-8FB8-007943B3219C}" type="pres">
      <dgm:prSet presAssocID="{7BF15B63-5FAE-4324-860D-27D21E4CD74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CC51-3A34-4228-B8CF-319F35FD6F80}" type="pres">
      <dgm:prSet presAssocID="{7BF15B63-5FAE-4324-860D-27D21E4CD74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04F91-49E9-4D59-A260-1D697056EA2D}" type="presOf" srcId="{07CF9A4D-BE3C-4066-A34E-05EEF49817D0}" destId="{A2C943D0-6A78-47C6-96B5-88F31C99F99E}" srcOrd="0" destOrd="0" presId="urn:microsoft.com/office/officeart/2005/8/layout/chevron2"/>
    <dgm:cxn modelId="{0E8F378D-5996-4BDF-ABCA-8B08C3B005BB}" type="presOf" srcId="{5EE60847-6AF5-48DE-A547-B3E40F1C4EBC}" destId="{D0471FF4-4645-4B09-AE34-B30C185EDDA4}" srcOrd="0" destOrd="0" presId="urn:microsoft.com/office/officeart/2005/8/layout/chevron2"/>
    <dgm:cxn modelId="{FB255592-6C6D-494C-B02D-FBA57FAB9452}" srcId="{7BF15B63-5FAE-4324-860D-27D21E4CD749}" destId="{F76184DE-770C-41B4-B4A6-B2424580D233}" srcOrd="0" destOrd="0" parTransId="{57DED497-7D9C-42A4-A82F-8865BF4CB0D9}" sibTransId="{E50F01AD-2DFA-4DCC-93C0-1F962B024899}"/>
    <dgm:cxn modelId="{5D26675F-DB41-47C7-8D05-211A9C7D8F81}" type="presOf" srcId="{F76184DE-770C-41B4-B4A6-B2424580D233}" destId="{C499CC51-3A34-4228-B8CF-319F35FD6F80}" srcOrd="0" destOrd="0" presId="urn:microsoft.com/office/officeart/2005/8/layout/chevron2"/>
    <dgm:cxn modelId="{F376CFEC-F1CE-429C-A569-0B0A5130F328}" type="presOf" srcId="{7BF15B63-5FAE-4324-860D-27D21E4CD749}" destId="{F478BC25-4117-45EF-8FB8-007943B3219C}" srcOrd="0" destOrd="0" presId="urn:microsoft.com/office/officeart/2005/8/layout/chevron2"/>
    <dgm:cxn modelId="{3DAF7A1B-1908-40BF-9C5E-4E0547B410A2}" srcId="{07CF9A4D-BE3C-4066-A34E-05EEF49817D0}" destId="{F60C4456-6D43-432C-BAA9-2C6247D12943}" srcOrd="0" destOrd="0" parTransId="{A554A4CB-0E18-4E89-89FB-CB5563EE742B}" sibTransId="{C1F8F646-612E-4568-8441-E06BEEAE94FF}"/>
    <dgm:cxn modelId="{C061195A-681E-40A6-BB13-3589B39652C1}" srcId="{5EE60847-6AF5-48DE-A547-B3E40F1C4EBC}" destId="{7BF15B63-5FAE-4324-860D-27D21E4CD749}" srcOrd="1" destOrd="0" parTransId="{F6ABBC44-49BA-469A-852B-368438714244}" sibTransId="{C80ECE86-F29C-41C9-BEC6-8741E8ABEBE2}"/>
    <dgm:cxn modelId="{BAE77399-9BA0-4721-91E1-2B8CB8FC9995}" type="presOf" srcId="{F60C4456-6D43-432C-BAA9-2C6247D12943}" destId="{9A88AE65-3FE2-48F1-BF6F-CBBD55C9DA2E}" srcOrd="0" destOrd="0" presId="urn:microsoft.com/office/officeart/2005/8/layout/chevron2"/>
    <dgm:cxn modelId="{D2F40FD4-DAE2-41C4-8973-67D8C7769B54}" srcId="{5EE60847-6AF5-48DE-A547-B3E40F1C4EBC}" destId="{07CF9A4D-BE3C-4066-A34E-05EEF49817D0}" srcOrd="0" destOrd="0" parTransId="{C79377D5-01A7-4766-9C71-A7E9AE297908}" sibTransId="{804D1D8C-F69B-4EE7-B326-EED7BA6B9830}"/>
    <dgm:cxn modelId="{C3BC6B9B-5748-4699-95F5-41BF4534D33D}" type="presParOf" srcId="{D0471FF4-4645-4B09-AE34-B30C185EDDA4}" destId="{57F4F111-694C-4950-95D7-12DAD500D8BD}" srcOrd="0" destOrd="0" presId="urn:microsoft.com/office/officeart/2005/8/layout/chevron2"/>
    <dgm:cxn modelId="{4696B908-4B93-4326-B183-D882DBACCE0F}" type="presParOf" srcId="{57F4F111-694C-4950-95D7-12DAD500D8BD}" destId="{A2C943D0-6A78-47C6-96B5-88F31C99F99E}" srcOrd="0" destOrd="0" presId="urn:microsoft.com/office/officeart/2005/8/layout/chevron2"/>
    <dgm:cxn modelId="{A456CFDA-F366-432D-A663-2C71468B871B}" type="presParOf" srcId="{57F4F111-694C-4950-95D7-12DAD500D8BD}" destId="{9A88AE65-3FE2-48F1-BF6F-CBBD55C9DA2E}" srcOrd="1" destOrd="0" presId="urn:microsoft.com/office/officeart/2005/8/layout/chevron2"/>
    <dgm:cxn modelId="{53514773-166F-4183-AEE4-91CAFA114B82}" type="presParOf" srcId="{D0471FF4-4645-4B09-AE34-B30C185EDDA4}" destId="{46F631A0-3938-4FCA-9F73-D07A07B5FC22}" srcOrd="1" destOrd="0" presId="urn:microsoft.com/office/officeart/2005/8/layout/chevron2"/>
    <dgm:cxn modelId="{F1E85733-A7F5-4C94-BCB7-5CD2398DF387}" type="presParOf" srcId="{D0471FF4-4645-4B09-AE34-B30C185EDDA4}" destId="{390EBE52-DC47-4C95-ACEC-11ADA55AD74F}" srcOrd="2" destOrd="0" presId="urn:microsoft.com/office/officeart/2005/8/layout/chevron2"/>
    <dgm:cxn modelId="{17527A32-0509-4E6F-A941-62F718498DBB}" type="presParOf" srcId="{390EBE52-DC47-4C95-ACEC-11ADA55AD74F}" destId="{F478BC25-4117-45EF-8FB8-007943B3219C}" srcOrd="0" destOrd="0" presId="urn:microsoft.com/office/officeart/2005/8/layout/chevron2"/>
    <dgm:cxn modelId="{C419552E-412B-441B-BF4C-93A107E5C223}" type="presParOf" srcId="{390EBE52-DC47-4C95-ACEC-11ADA55AD74F}" destId="{C499CC51-3A34-4228-B8CF-319F35FD6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890D27-9712-4017-84F0-2EF4D80F05C0}" type="doc">
      <dgm:prSet loTypeId="urn:microsoft.com/office/officeart/2005/8/layout/arrow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5AD6FF-6FCF-49FD-BD8B-D74C0B829C38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ریسک تجاری</a:t>
          </a:r>
          <a:endParaRPr lang="en-US" dirty="0">
            <a:cs typeface="B Titr" pitchFamily="2" charset="-78"/>
          </a:endParaRPr>
        </a:p>
      </dgm:t>
    </dgm:pt>
    <dgm:pt modelId="{5D6EC506-4CD5-4832-B800-FF9B8D7CA127}" type="parTrans" cxnId="{1101E75C-71DF-46BD-A63F-2D1F3BFE5405}">
      <dgm:prSet/>
      <dgm:spPr/>
      <dgm:t>
        <a:bodyPr/>
        <a:lstStyle/>
        <a:p>
          <a:endParaRPr lang="en-US"/>
        </a:p>
      </dgm:t>
    </dgm:pt>
    <dgm:pt modelId="{A44CDC94-2A05-4379-B46A-1D91127627CA}" type="sibTrans" cxnId="{1101E75C-71DF-46BD-A63F-2D1F3BFE5405}">
      <dgm:prSet/>
      <dgm:spPr/>
      <dgm:t>
        <a:bodyPr/>
        <a:lstStyle/>
        <a:p>
          <a:endParaRPr lang="en-US"/>
        </a:p>
      </dgm:t>
    </dgm:pt>
    <dgm:pt modelId="{35BA6B33-33F7-4B77-92A6-84A54DF74C12}">
      <dgm:prSet/>
      <dgm:spPr/>
      <dgm:t>
        <a:bodyPr/>
        <a:lstStyle/>
        <a:p>
          <a:pPr rtl="1"/>
          <a:r>
            <a:rPr lang="fa-IR" dirty="0" smtClean="0"/>
            <a:t>ریسک  کالا و خدمت</a:t>
          </a:r>
          <a:endParaRPr lang="en-US" dirty="0"/>
        </a:p>
      </dgm:t>
    </dgm:pt>
    <dgm:pt modelId="{054499E7-3E94-4128-910F-0AA0F80B238C}" type="parTrans" cxnId="{403AF4DF-1E7A-4CCB-821E-8E70F423DFA4}">
      <dgm:prSet/>
      <dgm:spPr/>
      <dgm:t>
        <a:bodyPr/>
        <a:lstStyle/>
        <a:p>
          <a:endParaRPr lang="en-US"/>
        </a:p>
      </dgm:t>
    </dgm:pt>
    <dgm:pt modelId="{54216399-D10C-4B1F-965F-56DCB142F02D}" type="sibTrans" cxnId="{403AF4DF-1E7A-4CCB-821E-8E70F423DFA4}">
      <dgm:prSet/>
      <dgm:spPr/>
      <dgm:t>
        <a:bodyPr/>
        <a:lstStyle/>
        <a:p>
          <a:endParaRPr lang="en-US"/>
        </a:p>
      </dgm:t>
    </dgm:pt>
    <dgm:pt modelId="{D08D40BA-1FC4-40B9-92EA-65921F7996D7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ریسک مالی</a:t>
          </a:r>
          <a:endParaRPr lang="en-US" dirty="0">
            <a:cs typeface="B Titr" pitchFamily="2" charset="-78"/>
          </a:endParaRPr>
        </a:p>
      </dgm:t>
    </dgm:pt>
    <dgm:pt modelId="{7CB5942C-DACC-4E3F-851E-7BE7E76C76F7}" type="parTrans" cxnId="{2343065E-4857-4072-A8C3-83DB27B04700}">
      <dgm:prSet/>
      <dgm:spPr/>
      <dgm:t>
        <a:bodyPr/>
        <a:lstStyle/>
        <a:p>
          <a:endParaRPr lang="en-US"/>
        </a:p>
      </dgm:t>
    </dgm:pt>
    <dgm:pt modelId="{665B4253-F7AF-4365-A2AC-F40EFEC8FCC0}" type="sibTrans" cxnId="{2343065E-4857-4072-A8C3-83DB27B04700}">
      <dgm:prSet/>
      <dgm:spPr/>
      <dgm:t>
        <a:bodyPr/>
        <a:lstStyle/>
        <a:p>
          <a:endParaRPr lang="en-US"/>
        </a:p>
      </dgm:t>
    </dgm:pt>
    <dgm:pt modelId="{9D0918D2-886C-42B0-AE8C-7FA482A51F22}">
      <dgm:prSet/>
      <dgm:spPr/>
      <dgm:t>
        <a:bodyPr/>
        <a:lstStyle/>
        <a:p>
          <a:pPr rtl="1"/>
          <a:r>
            <a:rPr lang="fa-IR" dirty="0" smtClean="0"/>
            <a:t>ریسک نرخ بهره</a:t>
          </a:r>
          <a:endParaRPr lang="en-US" dirty="0"/>
        </a:p>
      </dgm:t>
    </dgm:pt>
    <dgm:pt modelId="{F9959D7A-F23A-4DD7-87DB-A1BEDAA54727}" type="parTrans" cxnId="{A1C5C8F3-BE91-4B15-81EF-492F5530C576}">
      <dgm:prSet/>
      <dgm:spPr/>
      <dgm:t>
        <a:bodyPr/>
        <a:lstStyle/>
        <a:p>
          <a:endParaRPr lang="en-US"/>
        </a:p>
      </dgm:t>
    </dgm:pt>
    <dgm:pt modelId="{D47C90F7-40B7-4828-9692-FD6E23E59852}" type="sibTrans" cxnId="{A1C5C8F3-BE91-4B15-81EF-492F5530C576}">
      <dgm:prSet/>
      <dgm:spPr/>
      <dgm:t>
        <a:bodyPr/>
        <a:lstStyle/>
        <a:p>
          <a:endParaRPr lang="en-US"/>
        </a:p>
      </dgm:t>
    </dgm:pt>
    <dgm:pt modelId="{024947AB-5948-4BC6-9133-4C240B452465}">
      <dgm:prSet/>
      <dgm:spPr/>
      <dgm:t>
        <a:bodyPr/>
        <a:lstStyle/>
        <a:p>
          <a:pPr rtl="1"/>
          <a:r>
            <a:rPr lang="fa-IR" dirty="0" smtClean="0"/>
            <a:t>ریسک اعتباری</a:t>
          </a:r>
          <a:endParaRPr lang="en-US" dirty="0"/>
        </a:p>
      </dgm:t>
    </dgm:pt>
    <dgm:pt modelId="{DA402CD0-133A-4171-A2B8-FE9D652D1390}" type="sibTrans" cxnId="{D32156E3-7073-4C73-93F5-C1CF23BD6A9E}">
      <dgm:prSet/>
      <dgm:spPr/>
      <dgm:t>
        <a:bodyPr/>
        <a:lstStyle/>
        <a:p>
          <a:endParaRPr lang="en-US"/>
        </a:p>
      </dgm:t>
    </dgm:pt>
    <dgm:pt modelId="{02D20303-4F8D-47EE-BFA1-D5CB280E014B}" type="parTrans" cxnId="{D32156E3-7073-4C73-93F5-C1CF23BD6A9E}">
      <dgm:prSet/>
      <dgm:spPr/>
      <dgm:t>
        <a:bodyPr/>
        <a:lstStyle/>
        <a:p>
          <a:endParaRPr lang="en-US"/>
        </a:p>
      </dgm:t>
    </dgm:pt>
    <dgm:pt modelId="{823128BC-03F7-4426-BEF0-E1E7A4DD5997}">
      <dgm:prSet/>
      <dgm:spPr/>
      <dgm:t>
        <a:bodyPr/>
        <a:lstStyle/>
        <a:p>
          <a:pPr rtl="1"/>
          <a:r>
            <a:rPr lang="fa-IR" dirty="0" smtClean="0"/>
            <a:t>ریسک بازار اوراق بهادار</a:t>
          </a:r>
          <a:endParaRPr lang="en-US" dirty="0"/>
        </a:p>
      </dgm:t>
    </dgm:pt>
    <dgm:pt modelId="{C1815E1C-60D1-4FE1-9C3B-87DC21122879}" type="sibTrans" cxnId="{AAF7AD5E-6501-4052-8D7C-CBB671564510}">
      <dgm:prSet/>
      <dgm:spPr/>
      <dgm:t>
        <a:bodyPr/>
        <a:lstStyle/>
        <a:p>
          <a:endParaRPr lang="en-US"/>
        </a:p>
      </dgm:t>
    </dgm:pt>
    <dgm:pt modelId="{262C1E7D-25AD-4726-B530-F11A65953A55}" type="parTrans" cxnId="{AAF7AD5E-6501-4052-8D7C-CBB671564510}">
      <dgm:prSet/>
      <dgm:spPr/>
      <dgm:t>
        <a:bodyPr/>
        <a:lstStyle/>
        <a:p>
          <a:endParaRPr lang="en-US"/>
        </a:p>
      </dgm:t>
    </dgm:pt>
    <dgm:pt modelId="{65BE9609-95E4-4FD1-9A1E-91F75A75F751}">
      <dgm:prSet/>
      <dgm:spPr/>
      <dgm:t>
        <a:bodyPr/>
        <a:lstStyle/>
        <a:p>
          <a:pPr rtl="1"/>
          <a:r>
            <a:rPr lang="fa-IR" dirty="0" smtClean="0"/>
            <a:t>ریسک نرخ ارز</a:t>
          </a:r>
          <a:endParaRPr lang="en-US" dirty="0"/>
        </a:p>
      </dgm:t>
    </dgm:pt>
    <dgm:pt modelId="{8F145EC9-2C41-4780-86A6-404CAF8CDF8A}" type="sibTrans" cxnId="{5BCF3868-1D23-4AE6-9DF8-137778FA6D31}">
      <dgm:prSet/>
      <dgm:spPr/>
      <dgm:t>
        <a:bodyPr/>
        <a:lstStyle/>
        <a:p>
          <a:endParaRPr lang="en-US"/>
        </a:p>
      </dgm:t>
    </dgm:pt>
    <dgm:pt modelId="{EC7EF9BA-E1D0-46E6-8A98-2F030C137EBF}" type="parTrans" cxnId="{5BCF3868-1D23-4AE6-9DF8-137778FA6D31}">
      <dgm:prSet/>
      <dgm:spPr/>
      <dgm:t>
        <a:bodyPr/>
        <a:lstStyle/>
        <a:p>
          <a:endParaRPr lang="en-US"/>
        </a:p>
      </dgm:t>
    </dgm:pt>
    <dgm:pt modelId="{4D67344E-12A8-4A6E-9EE4-E59677765F9C}">
      <dgm:prSet/>
      <dgm:spPr/>
      <dgm:t>
        <a:bodyPr/>
        <a:lstStyle/>
        <a:p>
          <a:pPr rtl="1"/>
          <a:r>
            <a:rPr lang="fa-IR" dirty="0" smtClean="0"/>
            <a:t>ریسک ناشی از اهرم مالی</a:t>
          </a:r>
          <a:endParaRPr lang="en-US" dirty="0"/>
        </a:p>
      </dgm:t>
    </dgm:pt>
    <dgm:pt modelId="{474EDAD9-A40B-479F-A2A2-54678AC20718}" type="parTrans" cxnId="{7BF399B9-CFB5-4AB7-B2C9-60875D5AD2D8}">
      <dgm:prSet/>
      <dgm:spPr/>
      <dgm:t>
        <a:bodyPr/>
        <a:lstStyle/>
        <a:p>
          <a:endParaRPr lang="en-US"/>
        </a:p>
      </dgm:t>
    </dgm:pt>
    <dgm:pt modelId="{EF32EDDC-7809-4721-957F-7E1ECC90EEB9}" type="sibTrans" cxnId="{7BF399B9-CFB5-4AB7-B2C9-60875D5AD2D8}">
      <dgm:prSet/>
      <dgm:spPr/>
      <dgm:t>
        <a:bodyPr/>
        <a:lstStyle/>
        <a:p>
          <a:endParaRPr lang="en-US"/>
        </a:p>
      </dgm:t>
    </dgm:pt>
    <dgm:pt modelId="{53124725-6EEE-413F-8B35-FE727F7A6AC1}" type="pres">
      <dgm:prSet presAssocID="{5A890D27-9712-4017-84F0-2EF4D80F05C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EF083-495D-427E-9695-C220224BDAD1}" type="pres">
      <dgm:prSet presAssocID="{E05AD6FF-6FCF-49FD-BD8B-D74C0B829C38}" presName="upArrow" presStyleLbl="node1" presStyleIdx="0" presStyleCnt="2" custScaleY="75502" custLinFactNeighborY="-8402"/>
      <dgm:spPr/>
    </dgm:pt>
    <dgm:pt modelId="{AA7BBA22-3D58-4F5D-ADA6-4C946E2DDD2B}" type="pres">
      <dgm:prSet presAssocID="{E05AD6FF-6FCF-49FD-BD8B-D74C0B829C3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96190-C6FD-429C-AC27-A2B2CF2E3F45}" type="pres">
      <dgm:prSet presAssocID="{D08D40BA-1FC4-40B9-92EA-65921F7996D7}" presName="downArrow" presStyleLbl="node1" presStyleIdx="1" presStyleCnt="2" custScaleY="87059" custLinFactNeighborY="3147"/>
      <dgm:spPr/>
    </dgm:pt>
    <dgm:pt modelId="{71FB043A-12A2-4444-BD8F-A3789EB705D6}" type="pres">
      <dgm:prSet presAssocID="{D08D40BA-1FC4-40B9-92EA-65921F7996D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156E3-7073-4C73-93F5-C1CF23BD6A9E}" srcId="{D08D40BA-1FC4-40B9-92EA-65921F7996D7}" destId="{024947AB-5948-4BC6-9133-4C240B452465}" srcOrd="4" destOrd="0" parTransId="{02D20303-4F8D-47EE-BFA1-D5CB280E014B}" sibTransId="{DA402CD0-133A-4171-A2B8-FE9D652D1390}"/>
    <dgm:cxn modelId="{F138584F-4D44-4CD7-ABAB-9C6217E2450B}" type="presOf" srcId="{35BA6B33-33F7-4B77-92A6-84A54DF74C12}" destId="{AA7BBA22-3D58-4F5D-ADA6-4C946E2DDD2B}" srcOrd="0" destOrd="1" presId="urn:microsoft.com/office/officeart/2005/8/layout/arrow4"/>
    <dgm:cxn modelId="{5BCF3868-1D23-4AE6-9DF8-137778FA6D31}" srcId="{D08D40BA-1FC4-40B9-92EA-65921F7996D7}" destId="{65BE9609-95E4-4FD1-9A1E-91F75A75F751}" srcOrd="2" destOrd="0" parTransId="{EC7EF9BA-E1D0-46E6-8A98-2F030C137EBF}" sibTransId="{8F145EC9-2C41-4780-86A6-404CAF8CDF8A}"/>
    <dgm:cxn modelId="{403AF4DF-1E7A-4CCB-821E-8E70F423DFA4}" srcId="{E05AD6FF-6FCF-49FD-BD8B-D74C0B829C38}" destId="{35BA6B33-33F7-4B77-92A6-84A54DF74C12}" srcOrd="0" destOrd="0" parTransId="{054499E7-3E94-4128-910F-0AA0F80B238C}" sibTransId="{54216399-D10C-4B1F-965F-56DCB142F02D}"/>
    <dgm:cxn modelId="{1101E75C-71DF-46BD-A63F-2D1F3BFE5405}" srcId="{5A890D27-9712-4017-84F0-2EF4D80F05C0}" destId="{E05AD6FF-6FCF-49FD-BD8B-D74C0B829C38}" srcOrd="0" destOrd="0" parTransId="{5D6EC506-4CD5-4832-B800-FF9B8D7CA127}" sibTransId="{A44CDC94-2A05-4379-B46A-1D91127627CA}"/>
    <dgm:cxn modelId="{9D0B1FAC-19B4-4034-83E1-00C1C494DBDD}" type="presOf" srcId="{5A890D27-9712-4017-84F0-2EF4D80F05C0}" destId="{53124725-6EEE-413F-8B35-FE727F7A6AC1}" srcOrd="0" destOrd="0" presId="urn:microsoft.com/office/officeart/2005/8/layout/arrow4"/>
    <dgm:cxn modelId="{AC421C9B-1600-43FD-8DCB-63C919ACC340}" type="presOf" srcId="{024947AB-5948-4BC6-9133-4C240B452465}" destId="{71FB043A-12A2-4444-BD8F-A3789EB705D6}" srcOrd="0" destOrd="5" presId="urn:microsoft.com/office/officeart/2005/8/layout/arrow4"/>
    <dgm:cxn modelId="{44669920-FFC1-4AA2-B228-A1DBBFFC58B8}" type="presOf" srcId="{823128BC-03F7-4426-BEF0-E1E7A4DD5997}" destId="{71FB043A-12A2-4444-BD8F-A3789EB705D6}" srcOrd="0" destOrd="4" presId="urn:microsoft.com/office/officeart/2005/8/layout/arrow4"/>
    <dgm:cxn modelId="{AAF7AD5E-6501-4052-8D7C-CBB671564510}" srcId="{D08D40BA-1FC4-40B9-92EA-65921F7996D7}" destId="{823128BC-03F7-4426-BEF0-E1E7A4DD5997}" srcOrd="3" destOrd="0" parTransId="{262C1E7D-25AD-4726-B530-F11A65953A55}" sibTransId="{C1815E1C-60D1-4FE1-9C3B-87DC21122879}"/>
    <dgm:cxn modelId="{FB940E04-C43E-4C22-A64B-CE813E626EF6}" type="presOf" srcId="{65BE9609-95E4-4FD1-9A1E-91F75A75F751}" destId="{71FB043A-12A2-4444-BD8F-A3789EB705D6}" srcOrd="0" destOrd="3" presId="urn:microsoft.com/office/officeart/2005/8/layout/arrow4"/>
    <dgm:cxn modelId="{2343065E-4857-4072-A8C3-83DB27B04700}" srcId="{5A890D27-9712-4017-84F0-2EF4D80F05C0}" destId="{D08D40BA-1FC4-40B9-92EA-65921F7996D7}" srcOrd="1" destOrd="0" parTransId="{7CB5942C-DACC-4E3F-851E-7BE7E76C76F7}" sibTransId="{665B4253-F7AF-4365-A2AC-F40EFEC8FCC0}"/>
    <dgm:cxn modelId="{A0BFF078-68B8-497D-A650-D808C6CAB664}" type="presOf" srcId="{4D67344E-12A8-4A6E-9EE4-E59677765F9C}" destId="{71FB043A-12A2-4444-BD8F-A3789EB705D6}" srcOrd="0" destOrd="1" presId="urn:microsoft.com/office/officeart/2005/8/layout/arrow4"/>
    <dgm:cxn modelId="{0B20997A-CF5D-4588-A46C-8B264627C684}" type="presOf" srcId="{D08D40BA-1FC4-40B9-92EA-65921F7996D7}" destId="{71FB043A-12A2-4444-BD8F-A3789EB705D6}" srcOrd="0" destOrd="0" presId="urn:microsoft.com/office/officeart/2005/8/layout/arrow4"/>
    <dgm:cxn modelId="{A89C1DF8-15FD-4620-9012-671ECC6062DB}" type="presOf" srcId="{E05AD6FF-6FCF-49FD-BD8B-D74C0B829C38}" destId="{AA7BBA22-3D58-4F5D-ADA6-4C946E2DDD2B}" srcOrd="0" destOrd="0" presId="urn:microsoft.com/office/officeart/2005/8/layout/arrow4"/>
    <dgm:cxn modelId="{A1C5C8F3-BE91-4B15-81EF-492F5530C576}" srcId="{D08D40BA-1FC4-40B9-92EA-65921F7996D7}" destId="{9D0918D2-886C-42B0-AE8C-7FA482A51F22}" srcOrd="1" destOrd="0" parTransId="{F9959D7A-F23A-4DD7-87DB-A1BEDAA54727}" sibTransId="{D47C90F7-40B7-4828-9692-FD6E23E59852}"/>
    <dgm:cxn modelId="{4822E7FC-1B78-464F-945A-C1738DFD3B51}" type="presOf" srcId="{9D0918D2-886C-42B0-AE8C-7FA482A51F22}" destId="{71FB043A-12A2-4444-BD8F-A3789EB705D6}" srcOrd="0" destOrd="2" presId="urn:microsoft.com/office/officeart/2005/8/layout/arrow4"/>
    <dgm:cxn modelId="{7BF399B9-CFB5-4AB7-B2C9-60875D5AD2D8}" srcId="{D08D40BA-1FC4-40B9-92EA-65921F7996D7}" destId="{4D67344E-12A8-4A6E-9EE4-E59677765F9C}" srcOrd="0" destOrd="0" parTransId="{474EDAD9-A40B-479F-A2A2-54678AC20718}" sibTransId="{EF32EDDC-7809-4721-957F-7E1ECC90EEB9}"/>
    <dgm:cxn modelId="{B4515C10-6424-432A-81CF-F8C0116F624E}" type="presParOf" srcId="{53124725-6EEE-413F-8B35-FE727F7A6AC1}" destId="{423EF083-495D-427E-9695-C220224BDAD1}" srcOrd="0" destOrd="0" presId="urn:microsoft.com/office/officeart/2005/8/layout/arrow4"/>
    <dgm:cxn modelId="{AA324E19-07B2-4679-A268-3577BFE6E379}" type="presParOf" srcId="{53124725-6EEE-413F-8B35-FE727F7A6AC1}" destId="{AA7BBA22-3D58-4F5D-ADA6-4C946E2DDD2B}" srcOrd="1" destOrd="0" presId="urn:microsoft.com/office/officeart/2005/8/layout/arrow4"/>
    <dgm:cxn modelId="{43E3CE58-45A5-4EA1-804F-D1DDA035F64A}" type="presParOf" srcId="{53124725-6EEE-413F-8B35-FE727F7A6AC1}" destId="{61A96190-C6FD-429C-AC27-A2B2CF2E3F45}" srcOrd="2" destOrd="0" presId="urn:microsoft.com/office/officeart/2005/8/layout/arrow4"/>
    <dgm:cxn modelId="{C17895B3-8175-4448-A95D-D4493C9ED2DF}" type="presParOf" srcId="{53124725-6EEE-413F-8B35-FE727F7A6AC1}" destId="{71FB043A-12A2-4444-BD8F-A3789EB705D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A9E5FC-428C-4A3A-AF6C-1FFE90FDCBB8}" type="doc">
      <dgm:prSet loTypeId="urn:microsoft.com/office/officeart/2005/8/layout/lProcess2" loCatId="relationship" qsTypeId="urn:microsoft.com/office/officeart/2005/8/quickstyle/3d2#69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464B285-A35A-4D62-A903-C079C3CB4FD7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اوراق مشتقه</a:t>
          </a:r>
          <a:endParaRPr lang="en-US" dirty="0">
            <a:cs typeface="B Titr" pitchFamily="2" charset="-78"/>
          </a:endParaRPr>
        </a:p>
      </dgm:t>
    </dgm:pt>
    <dgm:pt modelId="{13B57078-24F2-468F-A94F-C4CA22183CE5}" type="parTrans" cxnId="{4265FFF4-D9E6-4248-9043-4E989A752E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A01B64-1783-46EE-80D4-736F781BA1F2}" type="sibTrans" cxnId="{4265FFF4-D9E6-4248-9043-4E989A752E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C61E1EB-7473-4BE8-AE61-6D226FCE68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اختیارمعامله</a:t>
          </a:r>
          <a:endParaRPr lang="en-US" dirty="0">
            <a:cs typeface="B Zar" pitchFamily="2" charset="-78"/>
          </a:endParaRPr>
        </a:p>
      </dgm:t>
    </dgm:pt>
    <dgm:pt modelId="{2F1A96A8-56CE-4F72-989E-1C710B8D9C4F}" type="parTrans" cxnId="{1FA0EB58-0BC6-46BB-8C32-01026F1DB5E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E479985-22B3-405F-802C-2CD5DE0BA6C7}" type="sibTrans" cxnId="{1FA0EB58-0BC6-46BB-8C32-01026F1DB5E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565F784-9A85-4607-A3DE-9E0A2B89BEB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قرارداد آتی، پیمان آتی</a:t>
          </a:r>
          <a:endParaRPr lang="en-US" dirty="0">
            <a:cs typeface="B Zar" pitchFamily="2" charset="-78"/>
          </a:endParaRPr>
        </a:p>
      </dgm:t>
    </dgm:pt>
    <dgm:pt modelId="{695810FD-827F-410F-BA0E-9B4120A11FC4}" type="parTrans" cxnId="{A33C886B-D514-4749-A92A-3FE2912ECF3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0D0958-98C6-438C-B2CA-C9CB020EE7FD}" type="sibTrans" cxnId="{A33C886B-D514-4749-A92A-3FE2912ECF3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C29730A-F047-4B1C-BC4C-DB043551119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قراداد تاخت</a:t>
          </a:r>
          <a:endParaRPr lang="en-US" dirty="0">
            <a:cs typeface="B Zar" pitchFamily="2" charset="-78"/>
          </a:endParaRPr>
        </a:p>
      </dgm:t>
    </dgm:pt>
    <dgm:pt modelId="{FE8FFEF9-ABF6-446F-9039-12A086306D4C}" type="parTrans" cxnId="{D89D125F-F821-4D7A-AD92-2BC41547D1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BB0DE08-AE9F-41FE-80A6-E66B044FC80E}" type="sibTrans" cxnId="{D89D125F-F821-4D7A-AD92-2BC41547D1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B00DC1-EED8-4BB6-BA9E-75F873D30079}" type="pres">
      <dgm:prSet presAssocID="{73A9E5FC-428C-4A3A-AF6C-1FFE90FDCB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802CD-DD33-43E1-A660-0E86DE2619E4}" type="pres">
      <dgm:prSet presAssocID="{F464B285-A35A-4D62-A903-C079C3CB4FD7}" presName="compNode" presStyleCnt="0"/>
      <dgm:spPr/>
    </dgm:pt>
    <dgm:pt modelId="{11A6B467-33C7-44E0-9ADA-2345E3941C70}" type="pres">
      <dgm:prSet presAssocID="{F464B285-A35A-4D62-A903-C079C3CB4FD7}" presName="aNode" presStyleLbl="bgShp" presStyleIdx="0" presStyleCnt="1"/>
      <dgm:spPr/>
      <dgm:t>
        <a:bodyPr/>
        <a:lstStyle/>
        <a:p>
          <a:endParaRPr lang="en-US"/>
        </a:p>
      </dgm:t>
    </dgm:pt>
    <dgm:pt modelId="{B02B45F8-FF5E-4492-BC64-ED97C65DADE3}" type="pres">
      <dgm:prSet presAssocID="{F464B285-A35A-4D62-A903-C079C3CB4FD7}" presName="textNode" presStyleLbl="bgShp" presStyleIdx="0" presStyleCnt="1"/>
      <dgm:spPr/>
      <dgm:t>
        <a:bodyPr/>
        <a:lstStyle/>
        <a:p>
          <a:endParaRPr lang="en-US"/>
        </a:p>
      </dgm:t>
    </dgm:pt>
    <dgm:pt modelId="{940CFCE4-F657-4EF7-ACB4-14F1C101AF9C}" type="pres">
      <dgm:prSet presAssocID="{F464B285-A35A-4D62-A903-C079C3CB4FD7}" presName="compChildNode" presStyleCnt="0"/>
      <dgm:spPr/>
    </dgm:pt>
    <dgm:pt modelId="{1CA294C0-92CD-492B-9D49-249809DBB6A1}" type="pres">
      <dgm:prSet presAssocID="{F464B285-A35A-4D62-A903-C079C3CB4FD7}" presName="theInnerList" presStyleCnt="0"/>
      <dgm:spPr/>
    </dgm:pt>
    <dgm:pt modelId="{69B0DA86-F16A-44C7-A59B-FD4C994EA4B1}" type="pres">
      <dgm:prSet presAssocID="{FC61E1EB-7473-4BE8-AE61-6D226FCE683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2D39F-DD4E-4EF6-AE50-A19381D6318C}" type="pres">
      <dgm:prSet presAssocID="{FC61E1EB-7473-4BE8-AE61-6D226FCE683D}" presName="aSpace2" presStyleCnt="0"/>
      <dgm:spPr/>
    </dgm:pt>
    <dgm:pt modelId="{788D7874-2D14-41DF-BD22-0FABF7006501}" type="pres">
      <dgm:prSet presAssocID="{8565F784-9A85-4607-A3DE-9E0A2B89BE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5EAB-3C0A-4695-A3BA-03127BA29740}" type="pres">
      <dgm:prSet presAssocID="{8565F784-9A85-4607-A3DE-9E0A2B89BEB2}" presName="aSpace2" presStyleCnt="0"/>
      <dgm:spPr/>
    </dgm:pt>
    <dgm:pt modelId="{7F8B1F2A-CA4A-442A-BC69-7E53CE5F15CA}" type="pres">
      <dgm:prSet presAssocID="{8C29730A-F047-4B1C-BC4C-DB043551119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5FFF4-D9E6-4248-9043-4E989A752E75}" srcId="{73A9E5FC-428C-4A3A-AF6C-1FFE90FDCBB8}" destId="{F464B285-A35A-4D62-A903-C079C3CB4FD7}" srcOrd="0" destOrd="0" parTransId="{13B57078-24F2-468F-A94F-C4CA22183CE5}" sibTransId="{C6A01B64-1783-46EE-80D4-736F781BA1F2}"/>
    <dgm:cxn modelId="{7AE4967B-EFA4-4CB0-9DBE-E25A037399DA}" type="presOf" srcId="{8565F784-9A85-4607-A3DE-9E0A2B89BEB2}" destId="{788D7874-2D14-41DF-BD22-0FABF7006501}" srcOrd="0" destOrd="0" presId="urn:microsoft.com/office/officeart/2005/8/layout/lProcess2"/>
    <dgm:cxn modelId="{A33C886B-D514-4749-A92A-3FE2912ECF31}" srcId="{F464B285-A35A-4D62-A903-C079C3CB4FD7}" destId="{8565F784-9A85-4607-A3DE-9E0A2B89BEB2}" srcOrd="1" destOrd="0" parTransId="{695810FD-827F-410F-BA0E-9B4120A11FC4}" sibTransId="{030D0958-98C6-438C-B2CA-C9CB020EE7FD}"/>
    <dgm:cxn modelId="{D89D125F-F821-4D7A-AD92-2BC41547D15D}" srcId="{F464B285-A35A-4D62-A903-C079C3CB4FD7}" destId="{8C29730A-F047-4B1C-BC4C-DB0435511193}" srcOrd="2" destOrd="0" parTransId="{FE8FFEF9-ABF6-446F-9039-12A086306D4C}" sibTransId="{4BB0DE08-AE9F-41FE-80A6-E66B044FC80E}"/>
    <dgm:cxn modelId="{B46083B7-6078-4C9F-A792-4121E970950E}" type="presOf" srcId="{F464B285-A35A-4D62-A903-C079C3CB4FD7}" destId="{B02B45F8-FF5E-4492-BC64-ED97C65DADE3}" srcOrd="1" destOrd="0" presId="urn:microsoft.com/office/officeart/2005/8/layout/lProcess2"/>
    <dgm:cxn modelId="{DC8BA461-3243-46FB-80EA-2F3207090115}" type="presOf" srcId="{F464B285-A35A-4D62-A903-C079C3CB4FD7}" destId="{11A6B467-33C7-44E0-9ADA-2345E3941C70}" srcOrd="0" destOrd="0" presId="urn:microsoft.com/office/officeart/2005/8/layout/lProcess2"/>
    <dgm:cxn modelId="{72CC2B4D-CF4A-4474-AE80-207491AA99EB}" type="presOf" srcId="{8C29730A-F047-4B1C-BC4C-DB0435511193}" destId="{7F8B1F2A-CA4A-442A-BC69-7E53CE5F15CA}" srcOrd="0" destOrd="0" presId="urn:microsoft.com/office/officeart/2005/8/layout/lProcess2"/>
    <dgm:cxn modelId="{AF1B9613-604D-41FC-8F76-E61AF4511782}" type="presOf" srcId="{FC61E1EB-7473-4BE8-AE61-6D226FCE683D}" destId="{69B0DA86-F16A-44C7-A59B-FD4C994EA4B1}" srcOrd="0" destOrd="0" presId="urn:microsoft.com/office/officeart/2005/8/layout/lProcess2"/>
    <dgm:cxn modelId="{1FA0EB58-0BC6-46BB-8C32-01026F1DB5E9}" srcId="{F464B285-A35A-4D62-A903-C079C3CB4FD7}" destId="{FC61E1EB-7473-4BE8-AE61-6D226FCE683D}" srcOrd="0" destOrd="0" parTransId="{2F1A96A8-56CE-4F72-989E-1C710B8D9C4F}" sibTransId="{FE479985-22B3-405F-802C-2CD5DE0BA6C7}"/>
    <dgm:cxn modelId="{DF3A398D-9CEA-45C3-A7BC-A2A363120643}" type="presOf" srcId="{73A9E5FC-428C-4A3A-AF6C-1FFE90FDCBB8}" destId="{B5B00DC1-EED8-4BB6-BA9E-75F873D30079}" srcOrd="0" destOrd="0" presId="urn:microsoft.com/office/officeart/2005/8/layout/lProcess2"/>
    <dgm:cxn modelId="{EC6111A3-DDA3-4A18-B727-BB240B2D9838}" type="presParOf" srcId="{B5B00DC1-EED8-4BB6-BA9E-75F873D30079}" destId="{8CA802CD-DD33-43E1-A660-0E86DE2619E4}" srcOrd="0" destOrd="0" presId="urn:microsoft.com/office/officeart/2005/8/layout/lProcess2"/>
    <dgm:cxn modelId="{4E4C931C-BF4E-44F0-8856-CA10D1DA8D72}" type="presParOf" srcId="{8CA802CD-DD33-43E1-A660-0E86DE2619E4}" destId="{11A6B467-33C7-44E0-9ADA-2345E3941C70}" srcOrd="0" destOrd="0" presId="urn:microsoft.com/office/officeart/2005/8/layout/lProcess2"/>
    <dgm:cxn modelId="{EFD2BC23-E70D-4ED1-8A9C-0BA1B9FC6F2E}" type="presParOf" srcId="{8CA802CD-DD33-43E1-A660-0E86DE2619E4}" destId="{B02B45F8-FF5E-4492-BC64-ED97C65DADE3}" srcOrd="1" destOrd="0" presId="urn:microsoft.com/office/officeart/2005/8/layout/lProcess2"/>
    <dgm:cxn modelId="{C317A0B8-00CF-464B-BD89-73AA0EEC73DF}" type="presParOf" srcId="{8CA802CD-DD33-43E1-A660-0E86DE2619E4}" destId="{940CFCE4-F657-4EF7-ACB4-14F1C101AF9C}" srcOrd="2" destOrd="0" presId="urn:microsoft.com/office/officeart/2005/8/layout/lProcess2"/>
    <dgm:cxn modelId="{692FEC1A-643F-4671-A081-C8DB7E05E217}" type="presParOf" srcId="{940CFCE4-F657-4EF7-ACB4-14F1C101AF9C}" destId="{1CA294C0-92CD-492B-9D49-249809DBB6A1}" srcOrd="0" destOrd="0" presId="urn:microsoft.com/office/officeart/2005/8/layout/lProcess2"/>
    <dgm:cxn modelId="{50C86D77-06A3-47F4-866C-A01569C78132}" type="presParOf" srcId="{1CA294C0-92CD-492B-9D49-249809DBB6A1}" destId="{69B0DA86-F16A-44C7-A59B-FD4C994EA4B1}" srcOrd="0" destOrd="0" presId="urn:microsoft.com/office/officeart/2005/8/layout/lProcess2"/>
    <dgm:cxn modelId="{D17E87A7-4DD9-4C79-8C1F-C7D555696298}" type="presParOf" srcId="{1CA294C0-92CD-492B-9D49-249809DBB6A1}" destId="{17E2D39F-DD4E-4EF6-AE50-A19381D6318C}" srcOrd="1" destOrd="0" presId="urn:microsoft.com/office/officeart/2005/8/layout/lProcess2"/>
    <dgm:cxn modelId="{DEACA246-E0E1-4838-8B8E-25DEAAF2EFB1}" type="presParOf" srcId="{1CA294C0-92CD-492B-9D49-249809DBB6A1}" destId="{788D7874-2D14-41DF-BD22-0FABF7006501}" srcOrd="2" destOrd="0" presId="urn:microsoft.com/office/officeart/2005/8/layout/lProcess2"/>
    <dgm:cxn modelId="{CE5CDC25-9322-4FEF-8357-064E6F0E432D}" type="presParOf" srcId="{1CA294C0-92CD-492B-9D49-249809DBB6A1}" destId="{FC865EAB-3C0A-4695-A3BA-03127BA29740}" srcOrd="3" destOrd="0" presId="urn:microsoft.com/office/officeart/2005/8/layout/lProcess2"/>
    <dgm:cxn modelId="{85F9FCF5-C72A-4BD0-B75C-57453FC8BEFE}" type="presParOf" srcId="{1CA294C0-92CD-492B-9D49-249809DBB6A1}" destId="{7F8B1F2A-CA4A-442A-BC69-7E53CE5F15C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67AFE2-29BC-444E-9BF4-3FEC3DE277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368A99-9A40-4842-AB9B-081C6DF1ED66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استفاده از ابزار مشتقه برای پوشش ریسک‌های تجاری</a:t>
          </a:r>
          <a:endParaRPr lang="en-US">
            <a:cs typeface="B Zar" panose="00000400000000000000" pitchFamily="2" charset="-78"/>
          </a:endParaRPr>
        </a:p>
      </dgm:t>
    </dgm:pt>
    <dgm:pt modelId="{B25C9FA3-BDD1-47A7-AFCD-1117A6E3862F}" type="parTrans" cxnId="{4D81FB9A-C2C8-437B-B032-399465C01FC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8D47E68-EE65-4516-B47D-34A21F8F3838}" type="sibTrans" cxnId="{4D81FB9A-C2C8-437B-B032-399465C01FC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E1A0C92-FFDA-4D15-9FD0-D51BE2715B5E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فروش محصولات </a:t>
          </a:r>
          <a:endParaRPr lang="en-US">
            <a:cs typeface="B Zar" panose="00000400000000000000" pitchFamily="2" charset="-78"/>
          </a:endParaRPr>
        </a:p>
      </dgm:t>
    </dgm:pt>
    <dgm:pt modelId="{C0F88DB4-D9AB-40AB-8277-3C63BAE36243}" type="parTrans" cxnId="{09196BBC-14FE-471B-922C-FD83D5A53A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B3D8182-51E2-4772-8AB9-25B05DDF3C05}" type="sibTrans" cxnId="{09196BBC-14FE-471B-922C-FD83D5A53A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3742D3E-3DFD-42F6-AD25-01EB956F3952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خرید مواد اولیه</a:t>
          </a:r>
          <a:endParaRPr lang="en-US">
            <a:cs typeface="B Zar" panose="00000400000000000000" pitchFamily="2" charset="-78"/>
          </a:endParaRPr>
        </a:p>
      </dgm:t>
    </dgm:pt>
    <dgm:pt modelId="{E397795C-BF30-41B1-B1F6-9F78C2A7F26C}" type="parTrans" cxnId="{459E5F1B-EED6-4BF4-995C-906A08AC610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5206346-19F6-49A1-BF23-9024728F2837}" type="sibTrans" cxnId="{459E5F1B-EED6-4BF4-995C-906A08AC610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877379C-116F-4058-9178-BCF4FB5682D5}" type="pres">
      <dgm:prSet presAssocID="{BF67AFE2-29BC-444E-9BF4-3FEC3DE277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DE0548-CC1D-4C0B-A0B1-7B582C2FF89E}" type="pres">
      <dgm:prSet presAssocID="{2E368A99-9A40-4842-AB9B-081C6DF1ED66}" presName="hierRoot1" presStyleCnt="0"/>
      <dgm:spPr/>
    </dgm:pt>
    <dgm:pt modelId="{74754CEA-215B-4F44-A51F-64039787300A}" type="pres">
      <dgm:prSet presAssocID="{2E368A99-9A40-4842-AB9B-081C6DF1ED66}" presName="composite" presStyleCnt="0"/>
      <dgm:spPr/>
    </dgm:pt>
    <dgm:pt modelId="{6B53F6AA-DECB-4DF5-8958-EB8E8A03B693}" type="pres">
      <dgm:prSet presAssocID="{2E368A99-9A40-4842-AB9B-081C6DF1ED66}" presName="background" presStyleLbl="node0" presStyleIdx="0" presStyleCnt="1"/>
      <dgm:spPr/>
    </dgm:pt>
    <dgm:pt modelId="{5B0613B9-72A6-4A99-8873-0BC624733020}" type="pres">
      <dgm:prSet presAssocID="{2E368A99-9A40-4842-AB9B-081C6DF1ED66}" presName="text" presStyleLbl="fgAcc0" presStyleIdx="0" presStyleCnt="1">
        <dgm:presLayoutVars>
          <dgm:chPref val="3"/>
        </dgm:presLayoutVars>
      </dgm:prSet>
      <dgm:spPr/>
    </dgm:pt>
    <dgm:pt modelId="{CC1A038C-F875-40B4-8C3A-7FED24A2E63B}" type="pres">
      <dgm:prSet presAssocID="{2E368A99-9A40-4842-AB9B-081C6DF1ED66}" presName="hierChild2" presStyleCnt="0"/>
      <dgm:spPr/>
    </dgm:pt>
    <dgm:pt modelId="{B6E42ED1-4446-425D-A615-E7A34084C7E4}" type="pres">
      <dgm:prSet presAssocID="{C0F88DB4-D9AB-40AB-8277-3C63BAE36243}" presName="Name10" presStyleLbl="parChTrans1D2" presStyleIdx="0" presStyleCnt="2"/>
      <dgm:spPr/>
    </dgm:pt>
    <dgm:pt modelId="{3339C433-2D59-40F3-A473-5A67F445472D}" type="pres">
      <dgm:prSet presAssocID="{8E1A0C92-FFDA-4D15-9FD0-D51BE2715B5E}" presName="hierRoot2" presStyleCnt="0"/>
      <dgm:spPr/>
    </dgm:pt>
    <dgm:pt modelId="{AB62181B-FFEB-4029-8253-B07CA348226A}" type="pres">
      <dgm:prSet presAssocID="{8E1A0C92-FFDA-4D15-9FD0-D51BE2715B5E}" presName="composite2" presStyleCnt="0"/>
      <dgm:spPr/>
    </dgm:pt>
    <dgm:pt modelId="{6292BC47-4D0A-4566-B847-E750A76A0715}" type="pres">
      <dgm:prSet presAssocID="{8E1A0C92-FFDA-4D15-9FD0-D51BE2715B5E}" presName="background2" presStyleLbl="node2" presStyleIdx="0" presStyleCnt="2"/>
      <dgm:spPr/>
    </dgm:pt>
    <dgm:pt modelId="{71DFF64C-0A33-4391-A86B-85616BD789D6}" type="pres">
      <dgm:prSet presAssocID="{8E1A0C92-FFDA-4D15-9FD0-D51BE2715B5E}" presName="text2" presStyleLbl="fgAcc2" presStyleIdx="0" presStyleCnt="2">
        <dgm:presLayoutVars>
          <dgm:chPref val="3"/>
        </dgm:presLayoutVars>
      </dgm:prSet>
      <dgm:spPr/>
    </dgm:pt>
    <dgm:pt modelId="{81752E52-D1F9-48DE-B0F4-22FD6871F92C}" type="pres">
      <dgm:prSet presAssocID="{8E1A0C92-FFDA-4D15-9FD0-D51BE2715B5E}" presName="hierChild3" presStyleCnt="0"/>
      <dgm:spPr/>
    </dgm:pt>
    <dgm:pt modelId="{D8CF7315-D19B-4503-9232-0CA048D95C4F}" type="pres">
      <dgm:prSet presAssocID="{E397795C-BF30-41B1-B1F6-9F78C2A7F26C}" presName="Name10" presStyleLbl="parChTrans1D2" presStyleIdx="1" presStyleCnt="2"/>
      <dgm:spPr/>
    </dgm:pt>
    <dgm:pt modelId="{94096BCB-6DC6-4B4C-B579-279F1C580010}" type="pres">
      <dgm:prSet presAssocID="{B3742D3E-3DFD-42F6-AD25-01EB956F3952}" presName="hierRoot2" presStyleCnt="0"/>
      <dgm:spPr/>
    </dgm:pt>
    <dgm:pt modelId="{52483B57-5C9A-4966-B605-878218D207FA}" type="pres">
      <dgm:prSet presAssocID="{B3742D3E-3DFD-42F6-AD25-01EB956F3952}" presName="composite2" presStyleCnt="0"/>
      <dgm:spPr/>
    </dgm:pt>
    <dgm:pt modelId="{46AC521F-0827-4B8E-A0D4-4C40961DCAF3}" type="pres">
      <dgm:prSet presAssocID="{B3742D3E-3DFD-42F6-AD25-01EB956F3952}" presName="background2" presStyleLbl="node2" presStyleIdx="1" presStyleCnt="2"/>
      <dgm:spPr/>
    </dgm:pt>
    <dgm:pt modelId="{BAB6D24D-5367-4A2B-B419-68CFDABA3E1C}" type="pres">
      <dgm:prSet presAssocID="{B3742D3E-3DFD-42F6-AD25-01EB956F3952}" presName="text2" presStyleLbl="fgAcc2" presStyleIdx="1" presStyleCnt="2">
        <dgm:presLayoutVars>
          <dgm:chPref val="3"/>
        </dgm:presLayoutVars>
      </dgm:prSet>
      <dgm:spPr/>
    </dgm:pt>
    <dgm:pt modelId="{F248D8A8-D600-4AED-9CB0-4BD085E9E385}" type="pres">
      <dgm:prSet presAssocID="{B3742D3E-3DFD-42F6-AD25-01EB956F3952}" presName="hierChild3" presStyleCnt="0"/>
      <dgm:spPr/>
    </dgm:pt>
  </dgm:ptLst>
  <dgm:cxnLst>
    <dgm:cxn modelId="{D2C35A86-6E18-4471-9573-930F376EE840}" type="presOf" srcId="{C0F88DB4-D9AB-40AB-8277-3C63BAE36243}" destId="{B6E42ED1-4446-425D-A615-E7A34084C7E4}" srcOrd="0" destOrd="0" presId="urn:microsoft.com/office/officeart/2005/8/layout/hierarchy1"/>
    <dgm:cxn modelId="{21B57F5F-0EAF-4654-9C52-978109573A10}" type="presOf" srcId="{8E1A0C92-FFDA-4D15-9FD0-D51BE2715B5E}" destId="{71DFF64C-0A33-4391-A86B-85616BD789D6}" srcOrd="0" destOrd="0" presId="urn:microsoft.com/office/officeart/2005/8/layout/hierarchy1"/>
    <dgm:cxn modelId="{89EA7CC2-B038-4AC8-B653-274A43592BE8}" type="presOf" srcId="{BF67AFE2-29BC-444E-9BF4-3FEC3DE277B9}" destId="{2877379C-116F-4058-9178-BCF4FB5682D5}" srcOrd="0" destOrd="0" presId="urn:microsoft.com/office/officeart/2005/8/layout/hierarchy1"/>
    <dgm:cxn modelId="{09196BBC-14FE-471B-922C-FD83D5A53A15}" srcId="{2E368A99-9A40-4842-AB9B-081C6DF1ED66}" destId="{8E1A0C92-FFDA-4D15-9FD0-D51BE2715B5E}" srcOrd="0" destOrd="0" parTransId="{C0F88DB4-D9AB-40AB-8277-3C63BAE36243}" sibTransId="{DB3D8182-51E2-4772-8AB9-25B05DDF3C05}"/>
    <dgm:cxn modelId="{459E5F1B-EED6-4BF4-995C-906A08AC610C}" srcId="{2E368A99-9A40-4842-AB9B-081C6DF1ED66}" destId="{B3742D3E-3DFD-42F6-AD25-01EB956F3952}" srcOrd="1" destOrd="0" parTransId="{E397795C-BF30-41B1-B1F6-9F78C2A7F26C}" sibTransId="{55206346-19F6-49A1-BF23-9024728F2837}"/>
    <dgm:cxn modelId="{B6B4C847-E751-415D-B956-242FF6CEB65B}" type="presOf" srcId="{B3742D3E-3DFD-42F6-AD25-01EB956F3952}" destId="{BAB6D24D-5367-4A2B-B419-68CFDABA3E1C}" srcOrd="0" destOrd="0" presId="urn:microsoft.com/office/officeart/2005/8/layout/hierarchy1"/>
    <dgm:cxn modelId="{BFAF6BA0-8486-4DB0-B78F-79FFFD1D2371}" type="presOf" srcId="{2E368A99-9A40-4842-AB9B-081C6DF1ED66}" destId="{5B0613B9-72A6-4A99-8873-0BC624733020}" srcOrd="0" destOrd="0" presId="urn:microsoft.com/office/officeart/2005/8/layout/hierarchy1"/>
    <dgm:cxn modelId="{4D81FB9A-C2C8-437B-B032-399465C01FC3}" srcId="{BF67AFE2-29BC-444E-9BF4-3FEC3DE277B9}" destId="{2E368A99-9A40-4842-AB9B-081C6DF1ED66}" srcOrd="0" destOrd="0" parTransId="{B25C9FA3-BDD1-47A7-AFCD-1117A6E3862F}" sibTransId="{88D47E68-EE65-4516-B47D-34A21F8F3838}"/>
    <dgm:cxn modelId="{3ABD9C94-0739-4043-A893-7A68E712CB8C}" type="presOf" srcId="{E397795C-BF30-41B1-B1F6-9F78C2A7F26C}" destId="{D8CF7315-D19B-4503-9232-0CA048D95C4F}" srcOrd="0" destOrd="0" presId="urn:microsoft.com/office/officeart/2005/8/layout/hierarchy1"/>
    <dgm:cxn modelId="{7F0C9566-6BD1-4283-864A-C41C9F7780EF}" type="presParOf" srcId="{2877379C-116F-4058-9178-BCF4FB5682D5}" destId="{B3DE0548-CC1D-4C0B-A0B1-7B582C2FF89E}" srcOrd="0" destOrd="0" presId="urn:microsoft.com/office/officeart/2005/8/layout/hierarchy1"/>
    <dgm:cxn modelId="{DAE6EEF3-C90F-41AE-8461-63962F4034BF}" type="presParOf" srcId="{B3DE0548-CC1D-4C0B-A0B1-7B582C2FF89E}" destId="{74754CEA-215B-4F44-A51F-64039787300A}" srcOrd="0" destOrd="0" presId="urn:microsoft.com/office/officeart/2005/8/layout/hierarchy1"/>
    <dgm:cxn modelId="{CC40519F-94EE-4B10-B173-085AC30813DB}" type="presParOf" srcId="{74754CEA-215B-4F44-A51F-64039787300A}" destId="{6B53F6AA-DECB-4DF5-8958-EB8E8A03B693}" srcOrd="0" destOrd="0" presId="urn:microsoft.com/office/officeart/2005/8/layout/hierarchy1"/>
    <dgm:cxn modelId="{E090A752-9EED-4200-AF55-89891DBDCCFE}" type="presParOf" srcId="{74754CEA-215B-4F44-A51F-64039787300A}" destId="{5B0613B9-72A6-4A99-8873-0BC624733020}" srcOrd="1" destOrd="0" presId="urn:microsoft.com/office/officeart/2005/8/layout/hierarchy1"/>
    <dgm:cxn modelId="{0A0E7E3C-015C-46DA-962F-87BF9F603171}" type="presParOf" srcId="{B3DE0548-CC1D-4C0B-A0B1-7B582C2FF89E}" destId="{CC1A038C-F875-40B4-8C3A-7FED24A2E63B}" srcOrd="1" destOrd="0" presId="urn:microsoft.com/office/officeart/2005/8/layout/hierarchy1"/>
    <dgm:cxn modelId="{AB6E56B0-8522-47F3-83C0-3F7A254AEB2D}" type="presParOf" srcId="{CC1A038C-F875-40B4-8C3A-7FED24A2E63B}" destId="{B6E42ED1-4446-425D-A615-E7A34084C7E4}" srcOrd="0" destOrd="0" presId="urn:microsoft.com/office/officeart/2005/8/layout/hierarchy1"/>
    <dgm:cxn modelId="{640FCE16-8915-4789-8F43-7053BFD59685}" type="presParOf" srcId="{CC1A038C-F875-40B4-8C3A-7FED24A2E63B}" destId="{3339C433-2D59-40F3-A473-5A67F445472D}" srcOrd="1" destOrd="0" presId="urn:microsoft.com/office/officeart/2005/8/layout/hierarchy1"/>
    <dgm:cxn modelId="{EA6B85E5-0404-494B-9324-DEFF472F531E}" type="presParOf" srcId="{3339C433-2D59-40F3-A473-5A67F445472D}" destId="{AB62181B-FFEB-4029-8253-B07CA348226A}" srcOrd="0" destOrd="0" presId="urn:microsoft.com/office/officeart/2005/8/layout/hierarchy1"/>
    <dgm:cxn modelId="{80668B97-4CF9-43DF-ADE9-2F557A64A2CD}" type="presParOf" srcId="{AB62181B-FFEB-4029-8253-B07CA348226A}" destId="{6292BC47-4D0A-4566-B847-E750A76A0715}" srcOrd="0" destOrd="0" presId="urn:microsoft.com/office/officeart/2005/8/layout/hierarchy1"/>
    <dgm:cxn modelId="{E249423A-E6D6-4979-85E1-7549E47BC058}" type="presParOf" srcId="{AB62181B-FFEB-4029-8253-B07CA348226A}" destId="{71DFF64C-0A33-4391-A86B-85616BD789D6}" srcOrd="1" destOrd="0" presId="urn:microsoft.com/office/officeart/2005/8/layout/hierarchy1"/>
    <dgm:cxn modelId="{4368CF86-4A3D-4107-9D38-5DFA1FBC740B}" type="presParOf" srcId="{3339C433-2D59-40F3-A473-5A67F445472D}" destId="{81752E52-D1F9-48DE-B0F4-22FD6871F92C}" srcOrd="1" destOrd="0" presId="urn:microsoft.com/office/officeart/2005/8/layout/hierarchy1"/>
    <dgm:cxn modelId="{DBE3F4FF-3CDD-4A7D-ABC0-AB05FAFC5BA1}" type="presParOf" srcId="{CC1A038C-F875-40B4-8C3A-7FED24A2E63B}" destId="{D8CF7315-D19B-4503-9232-0CA048D95C4F}" srcOrd="2" destOrd="0" presId="urn:microsoft.com/office/officeart/2005/8/layout/hierarchy1"/>
    <dgm:cxn modelId="{0B293332-40DB-405F-A22A-84AEC273CFD1}" type="presParOf" srcId="{CC1A038C-F875-40B4-8C3A-7FED24A2E63B}" destId="{94096BCB-6DC6-4B4C-B579-279F1C580010}" srcOrd="3" destOrd="0" presId="urn:microsoft.com/office/officeart/2005/8/layout/hierarchy1"/>
    <dgm:cxn modelId="{9C045BF8-601C-4E8F-B653-BF32EC505D7A}" type="presParOf" srcId="{94096BCB-6DC6-4B4C-B579-279F1C580010}" destId="{52483B57-5C9A-4966-B605-878218D207FA}" srcOrd="0" destOrd="0" presId="urn:microsoft.com/office/officeart/2005/8/layout/hierarchy1"/>
    <dgm:cxn modelId="{50AFEEFA-8E41-4613-9821-0E9EB2F975AE}" type="presParOf" srcId="{52483B57-5C9A-4966-B605-878218D207FA}" destId="{46AC521F-0827-4B8E-A0D4-4C40961DCAF3}" srcOrd="0" destOrd="0" presId="urn:microsoft.com/office/officeart/2005/8/layout/hierarchy1"/>
    <dgm:cxn modelId="{0EE97543-4F2D-4183-A602-9190CB552745}" type="presParOf" srcId="{52483B57-5C9A-4966-B605-878218D207FA}" destId="{BAB6D24D-5367-4A2B-B419-68CFDABA3E1C}" srcOrd="1" destOrd="0" presId="urn:microsoft.com/office/officeart/2005/8/layout/hierarchy1"/>
    <dgm:cxn modelId="{E1B98E71-47E2-4AEE-BB4A-8B6F6F5F895A}" type="presParOf" srcId="{94096BCB-6DC6-4B4C-B579-279F1C580010}" destId="{F248D8A8-D600-4AED-9CB0-4BD085E9E3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F185FC7-6070-4911-8CEB-5539BB47286B}" type="doc">
      <dgm:prSet loTypeId="urn:microsoft.com/office/officeart/2005/8/layout/vList5" loCatId="list" qsTypeId="urn:microsoft.com/office/officeart/2005/8/quickstyle/3d2#6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991D5D5-7C31-451A-987E-5EF90A78EF5F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ابزار، نهادها و بازاهای مالی</a:t>
          </a:r>
          <a:endParaRPr lang="en-US" dirty="0">
            <a:cs typeface="B Titr" pitchFamily="2" charset="-78"/>
          </a:endParaRPr>
        </a:p>
      </dgm:t>
    </dgm:pt>
    <dgm:pt modelId="{5027547D-062B-436D-BA3B-E5DB24808DB0}" type="parTrans" cxnId="{570B0C44-03F2-4181-AD46-2E1B86B8E381}">
      <dgm:prSet/>
      <dgm:spPr/>
      <dgm:t>
        <a:bodyPr/>
        <a:lstStyle/>
        <a:p>
          <a:endParaRPr lang="en-US"/>
        </a:p>
      </dgm:t>
    </dgm:pt>
    <dgm:pt modelId="{15091AA3-C9BB-4D6E-9CC8-1A8437E1DDD5}" type="sibTrans" cxnId="{570B0C44-03F2-4181-AD46-2E1B86B8E381}">
      <dgm:prSet/>
      <dgm:spPr/>
      <dgm:t>
        <a:bodyPr/>
        <a:lstStyle/>
        <a:p>
          <a:endParaRPr lang="en-US"/>
        </a:p>
      </dgm:t>
    </dgm:pt>
    <dgm:pt modelId="{69722A83-AAF2-43C4-AAA3-3844DCA61BD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چگونه تأمین مالی کنیم؟</a:t>
          </a:r>
          <a:endParaRPr lang="en-US" dirty="0">
            <a:cs typeface="B Zar" pitchFamily="2" charset="-78"/>
          </a:endParaRPr>
        </a:p>
      </dgm:t>
    </dgm:pt>
    <dgm:pt modelId="{BDFD7586-B896-4800-85BD-22ED395C27DD}" type="parTrans" cxnId="{B2E2444E-AE3C-45FA-B156-20AF8F2186B5}">
      <dgm:prSet/>
      <dgm:spPr/>
      <dgm:t>
        <a:bodyPr/>
        <a:lstStyle/>
        <a:p>
          <a:endParaRPr lang="en-US"/>
        </a:p>
      </dgm:t>
    </dgm:pt>
    <dgm:pt modelId="{DE54EEBB-95D2-4455-AAD2-5F0976D07DF2}" type="sibTrans" cxnId="{B2E2444E-AE3C-45FA-B156-20AF8F2186B5}">
      <dgm:prSet/>
      <dgm:spPr/>
      <dgm:t>
        <a:bodyPr/>
        <a:lstStyle/>
        <a:p>
          <a:endParaRPr lang="en-US"/>
        </a:p>
      </dgm:t>
    </dgm:pt>
    <dgm:pt modelId="{B0104297-309A-43A2-A851-71798FB02E36}" type="pres">
      <dgm:prSet presAssocID="{9F185FC7-6070-4911-8CEB-5539BB472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62D3E-92C9-4A43-B795-7E08B07C09FB}" type="pres">
      <dgm:prSet presAssocID="{3991D5D5-7C31-451A-987E-5EF90A78EF5F}" presName="linNode" presStyleCnt="0"/>
      <dgm:spPr/>
    </dgm:pt>
    <dgm:pt modelId="{5A4CAF2A-FE8F-4B63-A46D-62E2DBF511FC}" type="pres">
      <dgm:prSet presAssocID="{3991D5D5-7C31-451A-987E-5EF90A78EF5F}" presName="parentText" presStyleLbl="node1" presStyleIdx="0" presStyleCnt="1" custScaleX="199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BAE4-8DD6-439F-A5A2-5BAA3B4CA00E}" type="pres">
      <dgm:prSet presAssocID="{3991D5D5-7C31-451A-987E-5EF90A78EF5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2444E-AE3C-45FA-B156-20AF8F2186B5}" srcId="{3991D5D5-7C31-451A-987E-5EF90A78EF5F}" destId="{69722A83-AAF2-43C4-AAA3-3844DCA61BDE}" srcOrd="0" destOrd="0" parTransId="{BDFD7586-B896-4800-85BD-22ED395C27DD}" sibTransId="{DE54EEBB-95D2-4455-AAD2-5F0976D07DF2}"/>
    <dgm:cxn modelId="{570B0C44-03F2-4181-AD46-2E1B86B8E381}" srcId="{9F185FC7-6070-4911-8CEB-5539BB47286B}" destId="{3991D5D5-7C31-451A-987E-5EF90A78EF5F}" srcOrd="0" destOrd="0" parTransId="{5027547D-062B-436D-BA3B-E5DB24808DB0}" sibTransId="{15091AA3-C9BB-4D6E-9CC8-1A8437E1DDD5}"/>
    <dgm:cxn modelId="{A90812C0-D6C8-4208-A965-E9439D63487B}" type="presOf" srcId="{9F185FC7-6070-4911-8CEB-5539BB47286B}" destId="{B0104297-309A-43A2-A851-71798FB02E36}" srcOrd="0" destOrd="0" presId="urn:microsoft.com/office/officeart/2005/8/layout/vList5"/>
    <dgm:cxn modelId="{D0132A33-6716-4E54-82EC-EDDC8B6DC65B}" type="presOf" srcId="{3991D5D5-7C31-451A-987E-5EF90A78EF5F}" destId="{5A4CAF2A-FE8F-4B63-A46D-62E2DBF511FC}" srcOrd="0" destOrd="0" presId="urn:microsoft.com/office/officeart/2005/8/layout/vList5"/>
    <dgm:cxn modelId="{5328407E-9122-43D3-A344-D15583BE5646}" type="presOf" srcId="{69722A83-AAF2-43C4-AAA3-3844DCA61BDE}" destId="{9F94BAE4-8DD6-439F-A5A2-5BAA3B4CA00E}" srcOrd="0" destOrd="0" presId="urn:microsoft.com/office/officeart/2005/8/layout/vList5"/>
    <dgm:cxn modelId="{DC1B19D4-9A1F-493C-B587-6C3DD1FB9DDC}" type="presParOf" srcId="{B0104297-309A-43A2-A851-71798FB02E36}" destId="{1EF62D3E-92C9-4A43-B795-7E08B07C09FB}" srcOrd="0" destOrd="0" presId="urn:microsoft.com/office/officeart/2005/8/layout/vList5"/>
    <dgm:cxn modelId="{95DF4BE0-16D0-4FE8-84F5-E21B2E19D1BE}" type="presParOf" srcId="{1EF62D3E-92C9-4A43-B795-7E08B07C09FB}" destId="{5A4CAF2A-FE8F-4B63-A46D-62E2DBF511FC}" srcOrd="0" destOrd="0" presId="urn:microsoft.com/office/officeart/2005/8/layout/vList5"/>
    <dgm:cxn modelId="{CB81345B-1E8A-4500-A362-0AA04A63F9F9}" type="presParOf" srcId="{1EF62D3E-92C9-4A43-B795-7E08B07C09FB}" destId="{9F94BAE4-8DD6-439F-A5A2-5BAA3B4CA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6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مبتنی بر بدهی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اوراق قرضه</a:t>
          </a:r>
          <a:endParaRPr lang="en-US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اوراق مشارکت</a:t>
          </a:r>
          <a:endParaRPr lang="en-US" spc="300" dirty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5A2FF1-706D-4117-B518-59275929062D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صکوک</a:t>
          </a:r>
          <a:endParaRPr lang="en-US" spc="300" dirty="0">
            <a:cs typeface="B Zar" pitchFamily="2" charset="-78"/>
          </a:endParaRPr>
        </a:p>
      </dgm:t>
    </dgm:pt>
    <dgm:pt modelId="{9134AC83-F996-4C6B-9ADE-0CFD5FBA5C8B}" type="par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2E42D0B-9A38-42C1-B9D5-ACAB005BB75D}" type="sib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E7A0E22-6A28-4A79-9BDC-79AB2ABFEA65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تأمین مالی پروژه</a:t>
          </a:r>
          <a:endParaRPr lang="en-US" spc="300" dirty="0">
            <a:cs typeface="B Zar" pitchFamily="2" charset="-78"/>
          </a:endParaRPr>
        </a:p>
      </dgm:t>
    </dgm:pt>
    <dgm:pt modelId="{7014FC8F-DB1A-4911-A0FD-F1C41BB39BA4}" type="parTrans" cxnId="{971F2CBD-BE43-4238-AC5A-BC2E20139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C63FF0-04FA-4470-90C6-36AE26E5248B}" type="sibTrans" cxnId="{971F2CBD-BE43-4238-AC5A-BC2E20139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سایر</a:t>
          </a:r>
          <a:endParaRPr lang="en-US" spc="300" dirty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E6C5444-7457-4771-B411-A81AF47070E5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وام بلندمدت</a:t>
          </a:r>
          <a:endParaRPr lang="en-US" spc="300" dirty="0">
            <a:cs typeface="B Zar" pitchFamily="2" charset="-78"/>
          </a:endParaRPr>
        </a:p>
      </dgm:t>
    </dgm:pt>
    <dgm:pt modelId="{39DD98C2-33FE-43CF-8DFE-275F1A0DABAD}" type="parTrans" cxnId="{F02D08D5-EE50-4B36-8744-8A64458BA16C}">
      <dgm:prSet/>
      <dgm:spPr/>
      <dgm:t>
        <a:bodyPr/>
        <a:lstStyle/>
        <a:p>
          <a:endParaRPr lang="en-US"/>
        </a:p>
      </dgm:t>
    </dgm:pt>
    <dgm:pt modelId="{28869836-8570-4F09-AF32-550C0D1994C8}" type="sibTrans" cxnId="{F02D08D5-EE50-4B36-8744-8A64458BA16C}">
      <dgm:prSet/>
      <dgm:spPr/>
      <dgm:t>
        <a:bodyPr/>
        <a:lstStyle/>
        <a:p>
          <a:endParaRPr lang="en-US"/>
        </a:p>
      </dgm:t>
    </dgm:pt>
    <dgm:pt modelId="{E1398C55-8882-418A-9B5C-372799D835A2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اجارۀ بلندمدت (لیزینگ)</a:t>
          </a:r>
          <a:endParaRPr lang="en-US" spc="300" dirty="0">
            <a:cs typeface="B Zar" pitchFamily="2" charset="-78"/>
          </a:endParaRPr>
        </a:p>
      </dgm:t>
    </dgm:pt>
    <dgm:pt modelId="{1E682BE3-EB52-4E69-9150-4C064CE624A4}" type="parTrans" cxnId="{73527CEE-87AF-4FEB-861A-1A3523371FEB}">
      <dgm:prSet/>
      <dgm:spPr/>
      <dgm:t>
        <a:bodyPr/>
        <a:lstStyle/>
        <a:p>
          <a:endParaRPr lang="en-US"/>
        </a:p>
      </dgm:t>
    </dgm:pt>
    <dgm:pt modelId="{ADC60C23-7193-4E11-B9CC-28F5916220B3}" type="sibTrans" cxnId="{73527CEE-87AF-4FEB-861A-1A3523371FEB}">
      <dgm:prSet/>
      <dgm:spPr/>
      <dgm:t>
        <a:bodyPr/>
        <a:lstStyle/>
        <a:p>
          <a:endParaRPr lang="en-US"/>
        </a:p>
      </dgm:t>
    </dgm:pt>
    <dgm:pt modelId="{61201A1E-B872-452A-B09D-144CCDB966BE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وام سندیکایی</a:t>
          </a:r>
          <a:endParaRPr lang="en-US" spc="300" dirty="0">
            <a:cs typeface="B Zar" pitchFamily="2" charset="-78"/>
          </a:endParaRPr>
        </a:p>
      </dgm:t>
    </dgm:pt>
    <dgm:pt modelId="{5CD30F50-87CD-40DC-977B-FCDB81816D41}" type="parTrans" cxnId="{701C29D7-2907-4554-AACB-333D53725BB7}">
      <dgm:prSet/>
      <dgm:spPr/>
      <dgm:t>
        <a:bodyPr/>
        <a:lstStyle/>
        <a:p>
          <a:endParaRPr lang="en-US"/>
        </a:p>
      </dgm:t>
    </dgm:pt>
    <dgm:pt modelId="{1E93287C-9936-42DB-A185-2B052F2DBBF0}" type="sibTrans" cxnId="{701C29D7-2907-4554-AACB-333D53725BB7}">
      <dgm:prSet/>
      <dgm:spPr/>
      <dgm:t>
        <a:bodyPr/>
        <a:lstStyle/>
        <a:p>
          <a:endParaRPr lang="en-US"/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73527CEE-87AF-4FEB-861A-1A3523371FEB}" srcId="{722C3559-D73B-4C48-B4C0-CC6DEF702CC9}" destId="{E1398C55-8882-418A-9B5C-372799D835A2}" srcOrd="4" destOrd="0" parTransId="{1E682BE3-EB52-4E69-9150-4C064CE624A4}" sibTransId="{ADC60C23-7193-4E11-B9CC-28F5916220B3}"/>
    <dgm:cxn modelId="{D0B4B512-A91F-4C9C-86B9-244FBDABA22F}" type="presOf" srcId="{FC877453-45F5-478E-848A-C6E196C8254F}" destId="{4DD5213F-2DD2-40AC-AAFC-FC7F32D72991}" srcOrd="0" destOrd="0" presId="urn:microsoft.com/office/officeart/2005/8/layout/list1"/>
    <dgm:cxn modelId="{F02D08D5-EE50-4B36-8744-8A64458BA16C}" srcId="{722C3559-D73B-4C48-B4C0-CC6DEF702CC9}" destId="{AE6C5444-7457-4771-B411-A81AF47070E5}" srcOrd="3" destOrd="0" parTransId="{39DD98C2-33FE-43CF-8DFE-275F1A0DABAD}" sibTransId="{28869836-8570-4F09-AF32-550C0D1994C8}"/>
    <dgm:cxn modelId="{971F2CBD-BE43-4238-AC5A-BC2E201398E4}" srcId="{722C3559-D73B-4C48-B4C0-CC6DEF702CC9}" destId="{EE7A0E22-6A28-4A79-9BDC-79AB2ABFEA65}" srcOrd="6" destOrd="0" parTransId="{7014FC8F-DB1A-4911-A0FD-F1C41BB39BA4}" sibTransId="{9DC63FF0-04FA-4470-90C6-36AE26E5248B}"/>
    <dgm:cxn modelId="{A8C32784-5DA4-4168-A89B-2A978A34ACA5}" type="presOf" srcId="{61201A1E-B872-452A-B09D-144CCDB966BE}" destId="{4F4CE935-B1FB-4A3D-B2C0-3CDF8FFECBEC}" srcOrd="0" destOrd="5" presId="urn:microsoft.com/office/officeart/2005/8/layout/list1"/>
    <dgm:cxn modelId="{826787DA-2071-45D7-B3EA-73FB7B85BA08}" type="presOf" srcId="{E2532273-3762-46C8-A82F-81221D7689E3}" destId="{4F4CE935-B1FB-4A3D-B2C0-3CDF8FFECBEC}" srcOrd="0" destOrd="1" presId="urn:microsoft.com/office/officeart/2005/8/layout/list1"/>
    <dgm:cxn modelId="{7BB5089B-7E69-4C31-AAE7-B8EB9EF0DAEE}" type="presOf" srcId="{EC1F3E7F-59EC-4302-A551-BC9E36118D87}" destId="{4F4CE935-B1FB-4A3D-B2C0-3CDF8FFECBEC}" srcOrd="0" destOrd="0" presId="urn:microsoft.com/office/officeart/2005/8/layout/list1"/>
    <dgm:cxn modelId="{12241C9E-9CB8-4F32-8E88-E509B8380048}" srcId="{722C3559-D73B-4C48-B4C0-CC6DEF702CC9}" destId="{87E4A361-315D-4D20-A984-E135821908B6}" srcOrd="7" destOrd="0" parTransId="{17E38B6D-2E41-4748-8A7A-E28B6C3F75E1}" sibTransId="{D097D849-4141-4B7B-A19B-3AC1094AB83D}"/>
    <dgm:cxn modelId="{21107FD4-0A04-4866-8FDA-5904903FFF19}" type="presOf" srcId="{722C3559-D73B-4C48-B4C0-CC6DEF702CC9}" destId="{374CB7EB-5687-4892-85EB-D94F06430DB2}" srcOrd="0" destOrd="0" presId="urn:microsoft.com/office/officeart/2005/8/layout/list1"/>
    <dgm:cxn modelId="{05BD00CB-DBA1-40C4-9158-D01EE1816B09}" type="presOf" srcId="{AE6C5444-7457-4771-B411-A81AF47070E5}" destId="{4F4CE935-B1FB-4A3D-B2C0-3CDF8FFECBEC}" srcOrd="0" destOrd="3" presId="urn:microsoft.com/office/officeart/2005/8/layout/list1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B6844F1C-E5C0-4D06-ADAF-24A1E458B43D}" type="presOf" srcId="{87E4A361-315D-4D20-A984-E135821908B6}" destId="{4F4CE935-B1FB-4A3D-B2C0-3CDF8FFECBEC}" srcOrd="0" destOrd="7" presId="urn:microsoft.com/office/officeart/2005/8/layout/list1"/>
    <dgm:cxn modelId="{C06BC76C-BE3B-4CA0-8AAD-977BE20B018E}" type="presOf" srcId="{725A2FF1-706D-4117-B518-59275929062D}" destId="{4F4CE935-B1FB-4A3D-B2C0-3CDF8FFECBEC}" srcOrd="0" destOrd="2" presId="urn:microsoft.com/office/officeart/2005/8/layout/list1"/>
    <dgm:cxn modelId="{7A7DC420-62F2-4F42-A2B3-FA3ACD993B14}" type="presOf" srcId="{722C3559-D73B-4C48-B4C0-CC6DEF702CC9}" destId="{4EE8B1F2-F009-4D3E-996F-876EA1050D47}" srcOrd="1" destOrd="0" presId="urn:microsoft.com/office/officeart/2005/8/layout/list1"/>
    <dgm:cxn modelId="{D579D8B4-491E-487B-873C-758F71CD8E3F}" type="presOf" srcId="{EE7A0E22-6A28-4A79-9BDC-79AB2ABFEA65}" destId="{4F4CE935-B1FB-4A3D-B2C0-3CDF8FFECBEC}" srcOrd="0" destOrd="6" presId="urn:microsoft.com/office/officeart/2005/8/layout/list1"/>
    <dgm:cxn modelId="{8AD89714-8F98-4C89-ACD0-ABC060239329}" srcId="{722C3559-D73B-4C48-B4C0-CC6DEF702CC9}" destId="{E2532273-3762-46C8-A82F-81221D7689E3}" srcOrd="1" destOrd="0" parTransId="{EF56D466-AB52-4CF9-B836-4C16009F80C0}" sibTransId="{523607C9-C2BF-48E9-9843-D97971468EDA}"/>
    <dgm:cxn modelId="{701C29D7-2907-4554-AACB-333D53725BB7}" srcId="{722C3559-D73B-4C48-B4C0-CC6DEF702CC9}" destId="{61201A1E-B872-452A-B09D-144CCDB966BE}" srcOrd="5" destOrd="0" parTransId="{5CD30F50-87CD-40DC-977B-FCDB81816D41}" sibTransId="{1E93287C-9936-42DB-A185-2B052F2DBBF0}"/>
    <dgm:cxn modelId="{011FBE82-2765-41CA-A92C-2227DFFC3F6C}" srcId="{722C3559-D73B-4C48-B4C0-CC6DEF702CC9}" destId="{725A2FF1-706D-4117-B518-59275929062D}" srcOrd="2" destOrd="0" parTransId="{9134AC83-F996-4C6B-9ADE-0CFD5FBA5C8B}" sibTransId="{32E42D0B-9A38-42C1-B9D5-ACAB005BB75D}"/>
    <dgm:cxn modelId="{DFDDC2A9-6A18-45D6-885D-FB158330CAC9}" type="presOf" srcId="{E1398C55-8882-418A-9B5C-372799D835A2}" destId="{4F4CE935-B1FB-4A3D-B2C0-3CDF8FFECBEC}" srcOrd="0" destOrd="4" presId="urn:microsoft.com/office/officeart/2005/8/layout/list1"/>
    <dgm:cxn modelId="{7779A9C5-26DE-4A6D-991D-6CA3F3FFA744}" type="presParOf" srcId="{4DD5213F-2DD2-40AC-AAFC-FC7F32D72991}" destId="{CC502B1F-A9A5-4F1D-A5CD-C9708F716385}" srcOrd="0" destOrd="0" presId="urn:microsoft.com/office/officeart/2005/8/layout/list1"/>
    <dgm:cxn modelId="{D6762D89-72E5-4090-BA71-208EEF823D54}" type="presParOf" srcId="{CC502B1F-A9A5-4F1D-A5CD-C9708F716385}" destId="{374CB7EB-5687-4892-85EB-D94F06430DB2}" srcOrd="0" destOrd="0" presId="urn:microsoft.com/office/officeart/2005/8/layout/list1"/>
    <dgm:cxn modelId="{78398F3D-2830-4057-A732-CEBAC27E48B0}" type="presParOf" srcId="{CC502B1F-A9A5-4F1D-A5CD-C9708F716385}" destId="{4EE8B1F2-F009-4D3E-996F-876EA1050D47}" srcOrd="1" destOrd="0" presId="urn:microsoft.com/office/officeart/2005/8/layout/list1"/>
    <dgm:cxn modelId="{A59B83B3-51A0-4786-9E68-398234C466A8}" type="presParOf" srcId="{4DD5213F-2DD2-40AC-AAFC-FC7F32D72991}" destId="{82C91D2D-C20B-4147-9036-FDA69DEB05A5}" srcOrd="1" destOrd="0" presId="urn:microsoft.com/office/officeart/2005/8/layout/list1"/>
    <dgm:cxn modelId="{6A35C213-EEB2-48BE-8F05-EB0B9D5CD585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6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مبتنی بر حق مالی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سهام عادی</a:t>
          </a:r>
          <a:endParaRPr lang="en-US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سهام پروژه</a:t>
          </a:r>
          <a:endParaRPr lang="en-US" spc="300" dirty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5A2FF1-706D-4117-B518-59275929062D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صندوق سهام اختصاصی</a:t>
          </a:r>
          <a:endParaRPr lang="en-US" spc="300" dirty="0">
            <a:cs typeface="B Zar" pitchFamily="2" charset="-78"/>
          </a:endParaRPr>
        </a:p>
      </dgm:t>
    </dgm:pt>
    <dgm:pt modelId="{9134AC83-F996-4C6B-9ADE-0CFD5FBA5C8B}" type="par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2E42D0B-9A38-42C1-B9D5-ACAB005BB75D}" type="sib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535BE43-F0B2-4E41-8569-39E0B8904E8E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صندوق‌های</a:t>
          </a:r>
          <a:r>
            <a:rPr lang="fa-IR" dirty="0" smtClean="0"/>
            <a:t> </a:t>
          </a:r>
          <a:r>
            <a:rPr lang="fa-IR" spc="300" dirty="0" smtClean="0">
              <a:cs typeface="B Zar" pitchFamily="2" charset="-78"/>
            </a:rPr>
            <a:t>تخصصی</a:t>
          </a:r>
          <a:endParaRPr lang="en-US" spc="300" dirty="0" smtClean="0">
            <a:cs typeface="B Zar" pitchFamily="2" charset="-78"/>
          </a:endParaRPr>
        </a:p>
      </dgm:t>
    </dgm:pt>
    <dgm:pt modelId="{8DFFDD76-E326-494D-90FB-5391763A5F5E}" type="parTrans" cxnId="{FAC5260B-975A-4A04-B98B-6FD88BE56BF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66065BE-6B9B-47F5-B4B6-FD8016A44167}" type="sibTrans" cxnId="{FAC5260B-975A-4A04-B98B-6FD88BE56BF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سایر</a:t>
          </a:r>
          <a:endParaRPr lang="en-US" spc="300" dirty="0" smtClean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33ADB-4DF2-44F9-9ED4-36E69D7627B7}" type="presOf" srcId="{D535BE43-F0B2-4E41-8569-39E0B8904E8E}" destId="{4F4CE935-B1FB-4A3D-B2C0-3CDF8FFECBEC}" srcOrd="0" destOrd="3" presId="urn:microsoft.com/office/officeart/2005/8/layout/list1"/>
    <dgm:cxn modelId="{6D94F099-EEFA-4FA2-81AD-600C6526E4CB}" type="presOf" srcId="{725A2FF1-706D-4117-B518-59275929062D}" destId="{4F4CE935-B1FB-4A3D-B2C0-3CDF8FFECBEC}" srcOrd="0" destOrd="2" presId="urn:microsoft.com/office/officeart/2005/8/layout/list1"/>
    <dgm:cxn modelId="{FAC5260B-975A-4A04-B98B-6FD88BE56BF6}" srcId="{722C3559-D73B-4C48-B4C0-CC6DEF702CC9}" destId="{D535BE43-F0B2-4E41-8569-39E0B8904E8E}" srcOrd="3" destOrd="0" parTransId="{8DFFDD76-E326-494D-90FB-5391763A5F5E}" sibTransId="{F66065BE-6B9B-47F5-B4B6-FD8016A44167}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1CC937FD-32D9-4288-A841-5A3AFACC0644}" type="presOf" srcId="{E2532273-3762-46C8-A82F-81221D7689E3}" destId="{4F4CE935-B1FB-4A3D-B2C0-3CDF8FFECBEC}" srcOrd="0" destOrd="1" presId="urn:microsoft.com/office/officeart/2005/8/layout/list1"/>
    <dgm:cxn modelId="{E9FA5844-11C1-4C91-BE97-4B91121F709A}" type="presOf" srcId="{EC1F3E7F-59EC-4302-A551-BC9E36118D87}" destId="{4F4CE935-B1FB-4A3D-B2C0-3CDF8FFECBEC}" srcOrd="0" destOrd="0" presId="urn:microsoft.com/office/officeart/2005/8/layout/list1"/>
    <dgm:cxn modelId="{12241C9E-9CB8-4F32-8E88-E509B8380048}" srcId="{722C3559-D73B-4C48-B4C0-CC6DEF702CC9}" destId="{87E4A361-315D-4D20-A984-E135821908B6}" srcOrd="4" destOrd="0" parTransId="{17E38B6D-2E41-4748-8A7A-E28B6C3F75E1}" sibTransId="{D097D849-4141-4B7B-A19B-3AC1094AB83D}"/>
    <dgm:cxn modelId="{8AD89714-8F98-4C89-ACD0-ABC060239329}" srcId="{722C3559-D73B-4C48-B4C0-CC6DEF702CC9}" destId="{E2532273-3762-46C8-A82F-81221D7689E3}" srcOrd="1" destOrd="0" parTransId="{EF56D466-AB52-4CF9-B836-4C16009F80C0}" sibTransId="{523607C9-C2BF-48E9-9843-D97971468EDA}"/>
    <dgm:cxn modelId="{AC01DCB1-C234-49C7-80EA-EA8F8401457D}" type="presOf" srcId="{722C3559-D73B-4C48-B4C0-CC6DEF702CC9}" destId="{374CB7EB-5687-4892-85EB-D94F06430DB2}" srcOrd="0" destOrd="0" presId="urn:microsoft.com/office/officeart/2005/8/layout/list1"/>
    <dgm:cxn modelId="{011FBE82-2765-41CA-A92C-2227DFFC3F6C}" srcId="{722C3559-D73B-4C48-B4C0-CC6DEF702CC9}" destId="{725A2FF1-706D-4117-B518-59275929062D}" srcOrd="2" destOrd="0" parTransId="{9134AC83-F996-4C6B-9ADE-0CFD5FBA5C8B}" sibTransId="{32E42D0B-9A38-42C1-B9D5-ACAB005BB75D}"/>
    <dgm:cxn modelId="{F7AB31E2-4377-4E0A-AADB-794DC8393B2F}" type="presOf" srcId="{722C3559-D73B-4C48-B4C0-CC6DEF702CC9}" destId="{4EE8B1F2-F009-4D3E-996F-876EA1050D47}" srcOrd="1" destOrd="0" presId="urn:microsoft.com/office/officeart/2005/8/layout/list1"/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A9B5FE9F-37B5-4090-AD87-EE47DE3A52DB}" type="presOf" srcId="{87E4A361-315D-4D20-A984-E135821908B6}" destId="{4F4CE935-B1FB-4A3D-B2C0-3CDF8FFECBEC}" srcOrd="0" destOrd="4" presId="urn:microsoft.com/office/officeart/2005/8/layout/list1"/>
    <dgm:cxn modelId="{D6B2AF09-A7BF-4B34-AFA7-B8C40B626947}" type="presOf" srcId="{FC877453-45F5-478E-848A-C6E196C8254F}" destId="{4DD5213F-2DD2-40AC-AAFC-FC7F32D72991}" srcOrd="0" destOrd="0" presId="urn:microsoft.com/office/officeart/2005/8/layout/list1"/>
    <dgm:cxn modelId="{61021D58-604D-498A-B56E-AF1BCF1198EB}" type="presParOf" srcId="{4DD5213F-2DD2-40AC-AAFC-FC7F32D72991}" destId="{CC502B1F-A9A5-4F1D-A5CD-C9708F716385}" srcOrd="0" destOrd="0" presId="urn:microsoft.com/office/officeart/2005/8/layout/list1"/>
    <dgm:cxn modelId="{21FFCCBF-316D-4F73-BCE2-35DB533C04D8}" type="presParOf" srcId="{CC502B1F-A9A5-4F1D-A5CD-C9708F716385}" destId="{374CB7EB-5687-4892-85EB-D94F06430DB2}" srcOrd="0" destOrd="0" presId="urn:microsoft.com/office/officeart/2005/8/layout/list1"/>
    <dgm:cxn modelId="{94EDA32D-179A-47E8-A3A6-F72753623A29}" type="presParOf" srcId="{CC502B1F-A9A5-4F1D-A5CD-C9708F716385}" destId="{4EE8B1F2-F009-4D3E-996F-876EA1050D47}" srcOrd="1" destOrd="0" presId="urn:microsoft.com/office/officeart/2005/8/layout/list1"/>
    <dgm:cxn modelId="{23DB0429-1A6E-4FC8-8A40-CF501D1416F3}" type="presParOf" srcId="{4DD5213F-2DD2-40AC-AAFC-FC7F32D72991}" destId="{82C91D2D-C20B-4147-9036-FDA69DEB05A5}" srcOrd="1" destOrd="0" presId="urn:microsoft.com/office/officeart/2005/8/layout/list1"/>
    <dgm:cxn modelId="{67B6995A-F6EA-45BD-8270-F31D412EB4FC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6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با ماهیت دوگانه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سهام ممتاز</a:t>
          </a:r>
          <a:endParaRPr lang="en-US" sz="3200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 custT="1"/>
      <dgm:spPr/>
      <dgm:t>
        <a:bodyPr/>
        <a:lstStyle/>
        <a:p>
          <a:pPr rtl="1"/>
          <a:r>
            <a:rPr lang="fa-IR" sz="3200" dirty="0" smtClean="0">
              <a:cs typeface="B Zar" pitchFamily="2" charset="-78"/>
            </a:rPr>
            <a:t>اوراق</a:t>
          </a:r>
          <a:r>
            <a:rPr lang="fa-IR" sz="3200" dirty="0" smtClean="0"/>
            <a:t> </a:t>
          </a:r>
          <a:r>
            <a:rPr lang="fa-IR" sz="3200" spc="300" dirty="0" smtClean="0">
              <a:cs typeface="B Zar" pitchFamily="2" charset="-78"/>
            </a:rPr>
            <a:t>قرضۀ</a:t>
          </a:r>
          <a:r>
            <a:rPr lang="fa-IR" sz="3200" dirty="0" smtClean="0"/>
            <a:t> </a:t>
          </a:r>
          <a:r>
            <a:rPr lang="fa-IR" sz="3200" spc="300" dirty="0" smtClean="0">
              <a:cs typeface="B Zar" pitchFamily="2" charset="-78"/>
            </a:rPr>
            <a:t>قابل‌تبدیل</a:t>
          </a:r>
          <a:endParaRPr lang="en-US" sz="3200" spc="300" dirty="0" smtClean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سایر</a:t>
          </a:r>
          <a:endParaRPr lang="en-US" sz="3200" spc="300" dirty="0" smtClean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4B9FEA5-D715-404E-A864-6326A8992F49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گواهی خرید سهام</a:t>
          </a:r>
          <a:endParaRPr lang="en-US" sz="3200" spc="300" dirty="0">
            <a:cs typeface="B Zar" pitchFamily="2" charset="-78"/>
          </a:endParaRPr>
        </a:p>
      </dgm:t>
    </dgm:pt>
    <dgm:pt modelId="{7C2AE3CA-F569-4576-9A14-B1F5F3A01B3E}" type="parTrans" cxnId="{A93A4F90-2950-496F-9191-D1D4FA388866}">
      <dgm:prSet/>
      <dgm:spPr/>
      <dgm:t>
        <a:bodyPr/>
        <a:lstStyle/>
        <a:p>
          <a:endParaRPr lang="en-US"/>
        </a:p>
      </dgm:t>
    </dgm:pt>
    <dgm:pt modelId="{8CB5CD18-8849-4A5E-811E-2B28B366E6D7}" type="sibTrans" cxnId="{A93A4F90-2950-496F-9191-D1D4FA388866}">
      <dgm:prSet/>
      <dgm:spPr/>
      <dgm:t>
        <a:bodyPr/>
        <a:lstStyle/>
        <a:p>
          <a:endParaRPr lang="en-US"/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89714-8F98-4C89-ACD0-ABC060239329}" srcId="{722C3559-D73B-4C48-B4C0-CC6DEF702CC9}" destId="{E2532273-3762-46C8-A82F-81221D7689E3}" srcOrd="2" destOrd="0" parTransId="{EF56D466-AB52-4CF9-B836-4C16009F80C0}" sibTransId="{523607C9-C2BF-48E9-9843-D97971468EDA}"/>
    <dgm:cxn modelId="{12241C9E-9CB8-4F32-8E88-E509B8380048}" srcId="{722C3559-D73B-4C48-B4C0-CC6DEF702CC9}" destId="{87E4A361-315D-4D20-A984-E135821908B6}" srcOrd="3" destOrd="0" parTransId="{17E38B6D-2E41-4748-8A7A-E28B6C3F75E1}" sibTransId="{D097D849-4141-4B7B-A19B-3AC1094AB83D}"/>
    <dgm:cxn modelId="{C42C7DFC-FFAC-409B-A299-E4901EA3B700}" type="presOf" srcId="{54B9FEA5-D715-404E-A864-6326A8992F49}" destId="{4F4CE935-B1FB-4A3D-B2C0-3CDF8FFECBEC}" srcOrd="0" destOrd="1" presId="urn:microsoft.com/office/officeart/2005/8/layout/list1"/>
    <dgm:cxn modelId="{EB533EB8-8201-435F-84B7-A79367190F6D}" type="presOf" srcId="{722C3559-D73B-4C48-B4C0-CC6DEF702CC9}" destId="{374CB7EB-5687-4892-85EB-D94F06430DB2}" srcOrd="0" destOrd="0" presId="urn:microsoft.com/office/officeart/2005/8/layout/list1"/>
    <dgm:cxn modelId="{C085F7E3-2B7D-4703-80A2-11B38A9BBA01}" type="presOf" srcId="{87E4A361-315D-4D20-A984-E135821908B6}" destId="{4F4CE935-B1FB-4A3D-B2C0-3CDF8FFECBEC}" srcOrd="0" destOrd="3" presId="urn:microsoft.com/office/officeart/2005/8/layout/list1"/>
    <dgm:cxn modelId="{27293C9E-25C8-4F91-A35B-BB5DE6404CA9}" type="presOf" srcId="{722C3559-D73B-4C48-B4C0-CC6DEF702CC9}" destId="{4EE8B1F2-F009-4D3E-996F-876EA1050D47}" srcOrd="1" destOrd="0" presId="urn:microsoft.com/office/officeart/2005/8/layout/list1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DD3F1461-ED8E-4F89-8221-8459909254D7}" type="presOf" srcId="{FC877453-45F5-478E-848A-C6E196C8254F}" destId="{4DD5213F-2DD2-40AC-AAFC-FC7F32D72991}" srcOrd="0" destOrd="0" presId="urn:microsoft.com/office/officeart/2005/8/layout/list1"/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A93A4F90-2950-496F-9191-D1D4FA388866}" srcId="{722C3559-D73B-4C48-B4C0-CC6DEF702CC9}" destId="{54B9FEA5-D715-404E-A864-6326A8992F49}" srcOrd="1" destOrd="0" parTransId="{7C2AE3CA-F569-4576-9A14-B1F5F3A01B3E}" sibTransId="{8CB5CD18-8849-4A5E-811E-2B28B366E6D7}"/>
    <dgm:cxn modelId="{F4AAA137-F6F6-45ED-AF88-988F6153D02A}" type="presOf" srcId="{EC1F3E7F-59EC-4302-A551-BC9E36118D87}" destId="{4F4CE935-B1FB-4A3D-B2C0-3CDF8FFECBEC}" srcOrd="0" destOrd="0" presId="urn:microsoft.com/office/officeart/2005/8/layout/list1"/>
    <dgm:cxn modelId="{993BC2CC-EFE6-4AFC-8B4A-215D65E307C3}" type="presOf" srcId="{E2532273-3762-46C8-A82F-81221D7689E3}" destId="{4F4CE935-B1FB-4A3D-B2C0-3CDF8FFECBEC}" srcOrd="0" destOrd="2" presId="urn:microsoft.com/office/officeart/2005/8/layout/list1"/>
    <dgm:cxn modelId="{7B16EFEF-A858-4697-A24B-0CD2CA01C792}" type="presParOf" srcId="{4DD5213F-2DD2-40AC-AAFC-FC7F32D72991}" destId="{CC502B1F-A9A5-4F1D-A5CD-C9708F716385}" srcOrd="0" destOrd="0" presId="urn:microsoft.com/office/officeart/2005/8/layout/list1"/>
    <dgm:cxn modelId="{AE2905A4-1D38-491D-98C4-69374572384B}" type="presParOf" srcId="{CC502B1F-A9A5-4F1D-A5CD-C9708F716385}" destId="{374CB7EB-5687-4892-85EB-D94F06430DB2}" srcOrd="0" destOrd="0" presId="urn:microsoft.com/office/officeart/2005/8/layout/list1"/>
    <dgm:cxn modelId="{38B3047A-DC78-4049-9EEB-2752844A7BAF}" type="presParOf" srcId="{CC502B1F-A9A5-4F1D-A5CD-C9708F716385}" destId="{4EE8B1F2-F009-4D3E-996F-876EA1050D47}" srcOrd="1" destOrd="0" presId="urn:microsoft.com/office/officeart/2005/8/layout/list1"/>
    <dgm:cxn modelId="{BAAC8A90-CDE7-4BB0-AEEB-AF70DB477976}" type="presParOf" srcId="{4DD5213F-2DD2-40AC-AAFC-FC7F32D72991}" destId="{82C91D2D-C20B-4147-9036-FDA69DEB05A5}" srcOrd="1" destOrd="0" presId="urn:microsoft.com/office/officeart/2005/8/layout/list1"/>
    <dgm:cxn modelId="{F8B0597B-9B6E-444A-812A-0C9396D961E4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9E6688-8D2C-418A-8616-D48DA70443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4735F-3478-4995-8074-0DC2BD75DB74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طراحی ابزار تأمین‌مالی ساختاریافته</a:t>
          </a:r>
          <a:endParaRPr lang="en-US">
            <a:cs typeface="B Zar" panose="00000400000000000000" pitchFamily="2" charset="-78"/>
          </a:endParaRPr>
        </a:p>
      </dgm:t>
    </dgm:pt>
    <dgm:pt modelId="{BF0C9017-03B2-4028-B678-37E282FC3617}" type="parTrans" cxnId="{EF09BF90-AB83-4A1E-9011-E2A59A07A2D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8AFBBB4-D41E-45F8-9155-87976C081AFC}" type="sibTrans" cxnId="{EF09BF90-AB83-4A1E-9011-E2A59A07A2D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330303F-FF94-48CC-B1B4-B12CBEC70C4B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کاهش ریسک نقدینگی: تطابق جریان‌های نقدی شرکت با هزینه‌های مالی</a:t>
          </a:r>
          <a:endParaRPr lang="en-US">
            <a:cs typeface="B Zar" panose="00000400000000000000" pitchFamily="2" charset="-78"/>
          </a:endParaRPr>
        </a:p>
      </dgm:t>
    </dgm:pt>
    <dgm:pt modelId="{207DB234-845D-4181-98C6-CBA9C9D9E55A}" type="parTrans" cxnId="{047B64FB-7E99-4C9D-9CED-8806C29B3EF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CBA8648D-A3B5-4331-B32C-551516E8416E}" type="sibTrans" cxnId="{047B64FB-7E99-4C9D-9CED-8806C29B3EF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9DCF022-0CF7-4EBD-8563-5A9CC2606820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کاهش هزینه‌های مالی: کنترل تمایل مدیران برای نگهداری سطوح بالای موجودی نقد</a:t>
          </a:r>
          <a:endParaRPr lang="en-US">
            <a:cs typeface="B Zar" panose="00000400000000000000" pitchFamily="2" charset="-78"/>
          </a:endParaRPr>
        </a:p>
      </dgm:t>
    </dgm:pt>
    <dgm:pt modelId="{6AC60401-703A-4359-A0F0-4864F4E416FD}" type="parTrans" cxnId="{7B92F30E-75BF-46D8-8D2D-24B566AF305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196DD0A-2137-4C2E-A0FB-F24E516DC4F7}" type="sibTrans" cxnId="{7B92F30E-75BF-46D8-8D2D-24B566AF305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2368D09-AD02-40DD-A2BC-09ED59E5578E}" type="pres">
      <dgm:prSet presAssocID="{479E6688-8D2C-418A-8616-D48DA70443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642716-EF52-45CE-8517-57B10628AB31}" type="pres">
      <dgm:prSet presAssocID="{F754735F-3478-4995-8074-0DC2BD75DB74}" presName="hierRoot1" presStyleCnt="0"/>
      <dgm:spPr/>
    </dgm:pt>
    <dgm:pt modelId="{6D2C1D51-F73C-42DF-AC1D-B54226D05632}" type="pres">
      <dgm:prSet presAssocID="{F754735F-3478-4995-8074-0DC2BD75DB74}" presName="composite" presStyleCnt="0"/>
      <dgm:spPr/>
    </dgm:pt>
    <dgm:pt modelId="{FEA36E2E-066A-4438-8BA3-F0A3439B3B83}" type="pres">
      <dgm:prSet presAssocID="{F754735F-3478-4995-8074-0DC2BD75DB74}" presName="background" presStyleLbl="node0" presStyleIdx="0" presStyleCnt="1"/>
      <dgm:spPr/>
    </dgm:pt>
    <dgm:pt modelId="{D7938E86-7C2E-4A1D-B6E2-293C7024E9A4}" type="pres">
      <dgm:prSet presAssocID="{F754735F-3478-4995-8074-0DC2BD75DB74}" presName="text" presStyleLbl="fgAcc0" presStyleIdx="0" presStyleCnt="1">
        <dgm:presLayoutVars>
          <dgm:chPref val="3"/>
        </dgm:presLayoutVars>
      </dgm:prSet>
      <dgm:spPr/>
    </dgm:pt>
    <dgm:pt modelId="{641E06B8-5D93-4070-8875-FDE830A4C6E9}" type="pres">
      <dgm:prSet presAssocID="{F754735F-3478-4995-8074-0DC2BD75DB74}" presName="hierChild2" presStyleCnt="0"/>
      <dgm:spPr/>
    </dgm:pt>
    <dgm:pt modelId="{EE2D68E6-E9C1-4522-973D-D2A0C7063526}" type="pres">
      <dgm:prSet presAssocID="{207DB234-845D-4181-98C6-CBA9C9D9E55A}" presName="Name10" presStyleLbl="parChTrans1D2" presStyleIdx="0" presStyleCnt="2"/>
      <dgm:spPr/>
    </dgm:pt>
    <dgm:pt modelId="{08C6B2A4-7314-4050-80E4-131E6350D6CE}" type="pres">
      <dgm:prSet presAssocID="{2330303F-FF94-48CC-B1B4-B12CBEC70C4B}" presName="hierRoot2" presStyleCnt="0"/>
      <dgm:spPr/>
    </dgm:pt>
    <dgm:pt modelId="{21D88DA8-6225-4CC2-AC46-92C6B5E2EBBD}" type="pres">
      <dgm:prSet presAssocID="{2330303F-FF94-48CC-B1B4-B12CBEC70C4B}" presName="composite2" presStyleCnt="0"/>
      <dgm:spPr/>
    </dgm:pt>
    <dgm:pt modelId="{35C9839C-6F36-406D-AA70-59528BD9BC1B}" type="pres">
      <dgm:prSet presAssocID="{2330303F-FF94-48CC-B1B4-B12CBEC70C4B}" presName="background2" presStyleLbl="node2" presStyleIdx="0" presStyleCnt="2"/>
      <dgm:spPr/>
    </dgm:pt>
    <dgm:pt modelId="{E46D3BF9-3A8F-44FB-B1C1-E596C2A5542E}" type="pres">
      <dgm:prSet presAssocID="{2330303F-FF94-48CC-B1B4-B12CBEC70C4B}" presName="text2" presStyleLbl="fgAcc2" presStyleIdx="0" presStyleCnt="2">
        <dgm:presLayoutVars>
          <dgm:chPref val="3"/>
        </dgm:presLayoutVars>
      </dgm:prSet>
      <dgm:spPr/>
    </dgm:pt>
    <dgm:pt modelId="{969027F0-7657-4DC9-97AB-9ADFA546434E}" type="pres">
      <dgm:prSet presAssocID="{2330303F-FF94-48CC-B1B4-B12CBEC70C4B}" presName="hierChild3" presStyleCnt="0"/>
      <dgm:spPr/>
    </dgm:pt>
    <dgm:pt modelId="{B7211D20-639B-4D99-82D9-C0BBE0145AA9}" type="pres">
      <dgm:prSet presAssocID="{6AC60401-703A-4359-A0F0-4864F4E416FD}" presName="Name10" presStyleLbl="parChTrans1D2" presStyleIdx="1" presStyleCnt="2"/>
      <dgm:spPr/>
    </dgm:pt>
    <dgm:pt modelId="{6A4A4EBE-D3C5-46D1-ACF8-F809B9BC0C7A}" type="pres">
      <dgm:prSet presAssocID="{E9DCF022-0CF7-4EBD-8563-5A9CC2606820}" presName="hierRoot2" presStyleCnt="0"/>
      <dgm:spPr/>
    </dgm:pt>
    <dgm:pt modelId="{51672C05-A39B-4023-939A-26B53A8DCE8B}" type="pres">
      <dgm:prSet presAssocID="{E9DCF022-0CF7-4EBD-8563-5A9CC2606820}" presName="composite2" presStyleCnt="0"/>
      <dgm:spPr/>
    </dgm:pt>
    <dgm:pt modelId="{2427B456-3EDB-4386-9D79-182CE407A0AB}" type="pres">
      <dgm:prSet presAssocID="{E9DCF022-0CF7-4EBD-8563-5A9CC2606820}" presName="background2" presStyleLbl="node2" presStyleIdx="1" presStyleCnt="2"/>
      <dgm:spPr/>
    </dgm:pt>
    <dgm:pt modelId="{9EDF9A55-623C-4CF5-98F8-EB4A9DC508B4}" type="pres">
      <dgm:prSet presAssocID="{E9DCF022-0CF7-4EBD-8563-5A9CC2606820}" presName="text2" presStyleLbl="fgAcc2" presStyleIdx="1" presStyleCnt="2">
        <dgm:presLayoutVars>
          <dgm:chPref val="3"/>
        </dgm:presLayoutVars>
      </dgm:prSet>
      <dgm:spPr/>
    </dgm:pt>
    <dgm:pt modelId="{CA5B0170-1A1E-4601-829D-73AEC9F2F525}" type="pres">
      <dgm:prSet presAssocID="{E9DCF022-0CF7-4EBD-8563-5A9CC2606820}" presName="hierChild3" presStyleCnt="0"/>
      <dgm:spPr/>
    </dgm:pt>
  </dgm:ptLst>
  <dgm:cxnLst>
    <dgm:cxn modelId="{57092ED5-7946-4302-8320-192C71370037}" type="presOf" srcId="{479E6688-8D2C-418A-8616-D48DA7044373}" destId="{62368D09-AD02-40DD-A2BC-09ED59E5578E}" srcOrd="0" destOrd="0" presId="urn:microsoft.com/office/officeart/2005/8/layout/hierarchy1"/>
    <dgm:cxn modelId="{4A214DF9-D4B2-449D-B1EC-A52C2A900A00}" type="presOf" srcId="{207DB234-845D-4181-98C6-CBA9C9D9E55A}" destId="{EE2D68E6-E9C1-4522-973D-D2A0C7063526}" srcOrd="0" destOrd="0" presId="urn:microsoft.com/office/officeart/2005/8/layout/hierarchy1"/>
    <dgm:cxn modelId="{7B92F30E-75BF-46D8-8D2D-24B566AF3056}" srcId="{F754735F-3478-4995-8074-0DC2BD75DB74}" destId="{E9DCF022-0CF7-4EBD-8563-5A9CC2606820}" srcOrd="1" destOrd="0" parTransId="{6AC60401-703A-4359-A0F0-4864F4E416FD}" sibTransId="{2196DD0A-2137-4C2E-A0FB-F24E516DC4F7}"/>
    <dgm:cxn modelId="{69B27FF1-F8F9-414A-BD31-4C027194862E}" type="presOf" srcId="{E9DCF022-0CF7-4EBD-8563-5A9CC2606820}" destId="{9EDF9A55-623C-4CF5-98F8-EB4A9DC508B4}" srcOrd="0" destOrd="0" presId="urn:microsoft.com/office/officeart/2005/8/layout/hierarchy1"/>
    <dgm:cxn modelId="{1BE00A91-33FD-4C04-98DF-9029B5FB5949}" type="presOf" srcId="{6AC60401-703A-4359-A0F0-4864F4E416FD}" destId="{B7211D20-639B-4D99-82D9-C0BBE0145AA9}" srcOrd="0" destOrd="0" presId="urn:microsoft.com/office/officeart/2005/8/layout/hierarchy1"/>
    <dgm:cxn modelId="{0ACCBE3F-FB0B-4E16-BE25-ABB10C4AF154}" type="presOf" srcId="{F754735F-3478-4995-8074-0DC2BD75DB74}" destId="{D7938E86-7C2E-4A1D-B6E2-293C7024E9A4}" srcOrd="0" destOrd="0" presId="urn:microsoft.com/office/officeart/2005/8/layout/hierarchy1"/>
    <dgm:cxn modelId="{EF09BF90-AB83-4A1E-9011-E2A59A07A2D4}" srcId="{479E6688-8D2C-418A-8616-D48DA7044373}" destId="{F754735F-3478-4995-8074-0DC2BD75DB74}" srcOrd="0" destOrd="0" parTransId="{BF0C9017-03B2-4028-B678-37E282FC3617}" sibTransId="{68AFBBB4-D41E-45F8-9155-87976C081AFC}"/>
    <dgm:cxn modelId="{047B64FB-7E99-4C9D-9CED-8806C29B3EF0}" srcId="{F754735F-3478-4995-8074-0DC2BD75DB74}" destId="{2330303F-FF94-48CC-B1B4-B12CBEC70C4B}" srcOrd="0" destOrd="0" parTransId="{207DB234-845D-4181-98C6-CBA9C9D9E55A}" sibTransId="{CBA8648D-A3B5-4331-B32C-551516E8416E}"/>
    <dgm:cxn modelId="{6C9D7BDF-8A23-4C70-A5CF-D2192B13A1A5}" type="presOf" srcId="{2330303F-FF94-48CC-B1B4-B12CBEC70C4B}" destId="{E46D3BF9-3A8F-44FB-B1C1-E596C2A5542E}" srcOrd="0" destOrd="0" presId="urn:microsoft.com/office/officeart/2005/8/layout/hierarchy1"/>
    <dgm:cxn modelId="{97FDAA40-9293-491E-8C41-84D4DB5AA380}" type="presParOf" srcId="{62368D09-AD02-40DD-A2BC-09ED59E5578E}" destId="{6E642716-EF52-45CE-8517-57B10628AB31}" srcOrd="0" destOrd="0" presId="urn:microsoft.com/office/officeart/2005/8/layout/hierarchy1"/>
    <dgm:cxn modelId="{DEA9CFFF-DA81-4FAD-BD5C-867BF0DBCBCD}" type="presParOf" srcId="{6E642716-EF52-45CE-8517-57B10628AB31}" destId="{6D2C1D51-F73C-42DF-AC1D-B54226D05632}" srcOrd="0" destOrd="0" presId="urn:microsoft.com/office/officeart/2005/8/layout/hierarchy1"/>
    <dgm:cxn modelId="{1354FB2B-3226-4390-BEE8-DA1898DEE2C1}" type="presParOf" srcId="{6D2C1D51-F73C-42DF-AC1D-B54226D05632}" destId="{FEA36E2E-066A-4438-8BA3-F0A3439B3B83}" srcOrd="0" destOrd="0" presId="urn:microsoft.com/office/officeart/2005/8/layout/hierarchy1"/>
    <dgm:cxn modelId="{3AD49383-AA80-48AF-B133-E82D961B8AFB}" type="presParOf" srcId="{6D2C1D51-F73C-42DF-AC1D-B54226D05632}" destId="{D7938E86-7C2E-4A1D-B6E2-293C7024E9A4}" srcOrd="1" destOrd="0" presId="urn:microsoft.com/office/officeart/2005/8/layout/hierarchy1"/>
    <dgm:cxn modelId="{8EA306B6-4963-42A1-ABF8-A09F3CFCD44C}" type="presParOf" srcId="{6E642716-EF52-45CE-8517-57B10628AB31}" destId="{641E06B8-5D93-4070-8875-FDE830A4C6E9}" srcOrd="1" destOrd="0" presId="urn:microsoft.com/office/officeart/2005/8/layout/hierarchy1"/>
    <dgm:cxn modelId="{C6417EB1-391A-41EA-A49C-5546862D7FA4}" type="presParOf" srcId="{641E06B8-5D93-4070-8875-FDE830A4C6E9}" destId="{EE2D68E6-E9C1-4522-973D-D2A0C7063526}" srcOrd="0" destOrd="0" presId="urn:microsoft.com/office/officeart/2005/8/layout/hierarchy1"/>
    <dgm:cxn modelId="{D836C88D-C9FC-41D9-A537-8BE1E80C07C4}" type="presParOf" srcId="{641E06B8-5D93-4070-8875-FDE830A4C6E9}" destId="{08C6B2A4-7314-4050-80E4-131E6350D6CE}" srcOrd="1" destOrd="0" presId="urn:microsoft.com/office/officeart/2005/8/layout/hierarchy1"/>
    <dgm:cxn modelId="{84C542FF-DA45-4E66-B2AB-5A333006D27E}" type="presParOf" srcId="{08C6B2A4-7314-4050-80E4-131E6350D6CE}" destId="{21D88DA8-6225-4CC2-AC46-92C6B5E2EBBD}" srcOrd="0" destOrd="0" presId="urn:microsoft.com/office/officeart/2005/8/layout/hierarchy1"/>
    <dgm:cxn modelId="{556D5745-C475-49D1-BDA2-0DB0A92058CB}" type="presParOf" srcId="{21D88DA8-6225-4CC2-AC46-92C6B5E2EBBD}" destId="{35C9839C-6F36-406D-AA70-59528BD9BC1B}" srcOrd="0" destOrd="0" presId="urn:microsoft.com/office/officeart/2005/8/layout/hierarchy1"/>
    <dgm:cxn modelId="{1E3312C3-E285-4312-B6D1-D8CA66197415}" type="presParOf" srcId="{21D88DA8-6225-4CC2-AC46-92C6B5E2EBBD}" destId="{E46D3BF9-3A8F-44FB-B1C1-E596C2A5542E}" srcOrd="1" destOrd="0" presId="urn:microsoft.com/office/officeart/2005/8/layout/hierarchy1"/>
    <dgm:cxn modelId="{D034C2AD-8BDC-40F7-BDAD-106E2924906C}" type="presParOf" srcId="{08C6B2A4-7314-4050-80E4-131E6350D6CE}" destId="{969027F0-7657-4DC9-97AB-9ADFA546434E}" srcOrd="1" destOrd="0" presId="urn:microsoft.com/office/officeart/2005/8/layout/hierarchy1"/>
    <dgm:cxn modelId="{23A6559F-448A-409B-836C-10F864B596AA}" type="presParOf" srcId="{641E06B8-5D93-4070-8875-FDE830A4C6E9}" destId="{B7211D20-639B-4D99-82D9-C0BBE0145AA9}" srcOrd="2" destOrd="0" presId="urn:microsoft.com/office/officeart/2005/8/layout/hierarchy1"/>
    <dgm:cxn modelId="{4AFAC3D0-D056-443B-93CD-37ED28634A00}" type="presParOf" srcId="{641E06B8-5D93-4070-8875-FDE830A4C6E9}" destId="{6A4A4EBE-D3C5-46D1-ACF8-F809B9BC0C7A}" srcOrd="3" destOrd="0" presId="urn:microsoft.com/office/officeart/2005/8/layout/hierarchy1"/>
    <dgm:cxn modelId="{3CC1E092-AF3D-4644-ABB4-07C5752C3CE4}" type="presParOf" srcId="{6A4A4EBE-D3C5-46D1-ACF8-F809B9BC0C7A}" destId="{51672C05-A39B-4023-939A-26B53A8DCE8B}" srcOrd="0" destOrd="0" presId="urn:microsoft.com/office/officeart/2005/8/layout/hierarchy1"/>
    <dgm:cxn modelId="{5CB4B243-833B-4B4E-9757-0340412AC6BF}" type="presParOf" srcId="{51672C05-A39B-4023-939A-26B53A8DCE8B}" destId="{2427B456-3EDB-4386-9D79-182CE407A0AB}" srcOrd="0" destOrd="0" presId="urn:microsoft.com/office/officeart/2005/8/layout/hierarchy1"/>
    <dgm:cxn modelId="{F5446749-1D87-4DAD-BFE0-86C7ED1D55EB}" type="presParOf" srcId="{51672C05-A39B-4023-939A-26B53A8DCE8B}" destId="{9EDF9A55-623C-4CF5-98F8-EB4A9DC508B4}" srcOrd="1" destOrd="0" presId="urn:microsoft.com/office/officeart/2005/8/layout/hierarchy1"/>
    <dgm:cxn modelId="{439459A0-2A22-401D-A5B3-6F576F2C19B5}" type="presParOf" srcId="{6A4A4EBE-D3C5-46D1-ACF8-F809B9BC0C7A}" destId="{CA5B0170-1A1E-4601-829D-73AEC9F2F5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20EB40C-1C79-4B4F-BAC4-5A28261E9E93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439A61-6F59-4115-806E-DEE5837CBA8B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بیشینه‌سازی ارزش شرکت</a:t>
          </a:r>
          <a:endParaRPr lang="en-US" dirty="0">
            <a:cs typeface="B Titr" pitchFamily="2" charset="-78"/>
          </a:endParaRPr>
        </a:p>
      </dgm:t>
    </dgm:pt>
    <dgm:pt modelId="{E395965A-61F3-4225-811E-B798AD614C5D}" type="parTrans" cxnId="{E321A766-DC41-4E7C-963B-4835756B44E5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2F6E4D69-9255-41D4-B7B6-250825EE4F6A}" type="sibTrans" cxnId="{E321A766-DC41-4E7C-963B-4835756B44E5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C90E66DF-A00C-4E19-908B-C2512681ED10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بیشینه‌سازی ارزش سهام</a:t>
          </a:r>
          <a:endParaRPr lang="en-US" dirty="0">
            <a:cs typeface="B Titr" pitchFamily="2" charset="-78"/>
          </a:endParaRPr>
        </a:p>
      </dgm:t>
    </dgm:pt>
    <dgm:pt modelId="{419F51AD-5B60-4BBE-ABEB-04C0F0C36DC7}" type="parTrans" cxnId="{320E41DA-1109-4F26-8541-D9B77582F392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8EC019C-7B82-4D18-8DAF-506D43F475C0}" type="sibTrans" cxnId="{320E41DA-1109-4F26-8541-D9B77582F392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6652D06B-4A62-4EF1-B4A5-FC1A5210790F}" type="pres">
      <dgm:prSet presAssocID="{A20EB40C-1C79-4B4F-BAC4-5A28261E9E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0BF31-27A4-436D-BAE5-98887A0BB1B7}" type="pres">
      <dgm:prSet presAssocID="{A20EB40C-1C79-4B4F-BAC4-5A28261E9E93}" presName="comp1" presStyleCnt="0"/>
      <dgm:spPr/>
    </dgm:pt>
    <dgm:pt modelId="{1504879C-F3C2-4406-A002-7E2136AB71C9}" type="pres">
      <dgm:prSet presAssocID="{A20EB40C-1C79-4B4F-BAC4-5A28261E9E93}" presName="circle1" presStyleLbl="node1" presStyleIdx="0" presStyleCnt="2"/>
      <dgm:spPr/>
      <dgm:t>
        <a:bodyPr/>
        <a:lstStyle/>
        <a:p>
          <a:endParaRPr lang="en-US"/>
        </a:p>
      </dgm:t>
    </dgm:pt>
    <dgm:pt modelId="{C82DE39D-6395-4BE1-B12F-675813EC87BA}" type="pres">
      <dgm:prSet presAssocID="{A20EB40C-1C79-4B4F-BAC4-5A28261E9E9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FECD0-D145-4B4D-A926-C1A9CE8144D8}" type="pres">
      <dgm:prSet presAssocID="{A20EB40C-1C79-4B4F-BAC4-5A28261E9E93}" presName="comp2" presStyleCnt="0"/>
      <dgm:spPr/>
    </dgm:pt>
    <dgm:pt modelId="{957E4A09-4765-494F-A708-C26FDA4393D3}" type="pres">
      <dgm:prSet presAssocID="{A20EB40C-1C79-4B4F-BAC4-5A28261E9E93}" presName="circle2" presStyleLbl="node1" presStyleIdx="1" presStyleCnt="2"/>
      <dgm:spPr/>
      <dgm:t>
        <a:bodyPr/>
        <a:lstStyle/>
        <a:p>
          <a:endParaRPr lang="en-US"/>
        </a:p>
      </dgm:t>
    </dgm:pt>
    <dgm:pt modelId="{380DF90D-D9B1-4FA9-A6D4-893781FF6849}" type="pres">
      <dgm:prSet presAssocID="{A20EB40C-1C79-4B4F-BAC4-5A28261E9E9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17FBD-531F-44E0-9798-DBAB154D6F0C}" type="presOf" srcId="{2E439A61-6F59-4115-806E-DEE5837CBA8B}" destId="{1504879C-F3C2-4406-A002-7E2136AB71C9}" srcOrd="0" destOrd="0" presId="urn:microsoft.com/office/officeart/2005/8/layout/venn2"/>
    <dgm:cxn modelId="{60265B05-500C-4947-B71F-4E804A352945}" type="presOf" srcId="{A20EB40C-1C79-4B4F-BAC4-5A28261E9E93}" destId="{6652D06B-4A62-4EF1-B4A5-FC1A5210790F}" srcOrd="0" destOrd="0" presId="urn:microsoft.com/office/officeart/2005/8/layout/venn2"/>
    <dgm:cxn modelId="{6A08D8E3-1622-47E6-A1A1-7101D0D8A01D}" type="presOf" srcId="{2E439A61-6F59-4115-806E-DEE5837CBA8B}" destId="{C82DE39D-6395-4BE1-B12F-675813EC87BA}" srcOrd="1" destOrd="0" presId="urn:microsoft.com/office/officeart/2005/8/layout/venn2"/>
    <dgm:cxn modelId="{B2ED3672-1B99-4BCB-92D4-0C0C0343937B}" type="presOf" srcId="{C90E66DF-A00C-4E19-908B-C2512681ED10}" destId="{380DF90D-D9B1-4FA9-A6D4-893781FF6849}" srcOrd="1" destOrd="0" presId="urn:microsoft.com/office/officeart/2005/8/layout/venn2"/>
    <dgm:cxn modelId="{E321A766-DC41-4E7C-963B-4835756B44E5}" srcId="{A20EB40C-1C79-4B4F-BAC4-5A28261E9E93}" destId="{2E439A61-6F59-4115-806E-DEE5837CBA8B}" srcOrd="0" destOrd="0" parTransId="{E395965A-61F3-4225-811E-B798AD614C5D}" sibTransId="{2F6E4D69-9255-41D4-B7B6-250825EE4F6A}"/>
    <dgm:cxn modelId="{320E41DA-1109-4F26-8541-D9B77582F392}" srcId="{A20EB40C-1C79-4B4F-BAC4-5A28261E9E93}" destId="{C90E66DF-A00C-4E19-908B-C2512681ED10}" srcOrd="1" destOrd="0" parTransId="{419F51AD-5B60-4BBE-ABEB-04C0F0C36DC7}" sibTransId="{78EC019C-7B82-4D18-8DAF-506D43F475C0}"/>
    <dgm:cxn modelId="{DBF3397A-B42C-4F7C-82CA-A332A21CB930}" type="presOf" srcId="{C90E66DF-A00C-4E19-908B-C2512681ED10}" destId="{957E4A09-4765-494F-A708-C26FDA4393D3}" srcOrd="0" destOrd="0" presId="urn:microsoft.com/office/officeart/2005/8/layout/venn2"/>
    <dgm:cxn modelId="{2CDF8229-DA4B-4A9D-BD06-246474D55B36}" type="presParOf" srcId="{6652D06B-4A62-4EF1-B4A5-FC1A5210790F}" destId="{A510BF31-27A4-436D-BAE5-98887A0BB1B7}" srcOrd="0" destOrd="0" presId="urn:microsoft.com/office/officeart/2005/8/layout/venn2"/>
    <dgm:cxn modelId="{020DAA3B-F165-4C36-BD66-28B32DB8AC6B}" type="presParOf" srcId="{A510BF31-27A4-436D-BAE5-98887A0BB1B7}" destId="{1504879C-F3C2-4406-A002-7E2136AB71C9}" srcOrd="0" destOrd="0" presId="urn:microsoft.com/office/officeart/2005/8/layout/venn2"/>
    <dgm:cxn modelId="{A88638C1-2C6D-44AE-839C-64EF587210EA}" type="presParOf" srcId="{A510BF31-27A4-436D-BAE5-98887A0BB1B7}" destId="{C82DE39D-6395-4BE1-B12F-675813EC87BA}" srcOrd="1" destOrd="0" presId="urn:microsoft.com/office/officeart/2005/8/layout/venn2"/>
    <dgm:cxn modelId="{D0AC69E0-4F5C-42B6-A75F-F1073E7EE900}" type="presParOf" srcId="{6652D06B-4A62-4EF1-B4A5-FC1A5210790F}" destId="{658FECD0-D145-4B4D-A926-C1A9CE8144D8}" srcOrd="1" destOrd="0" presId="urn:microsoft.com/office/officeart/2005/8/layout/venn2"/>
    <dgm:cxn modelId="{FEE261A9-66DA-46EE-A93B-1F71AF556A50}" type="presParOf" srcId="{658FECD0-D145-4B4D-A926-C1A9CE8144D8}" destId="{957E4A09-4765-494F-A708-C26FDA4393D3}" srcOrd="0" destOrd="0" presId="urn:microsoft.com/office/officeart/2005/8/layout/venn2"/>
    <dgm:cxn modelId="{75C12E41-F047-4586-81F8-ED357A913F11}" type="presParOf" srcId="{658FECD0-D145-4B4D-A926-C1A9CE8144D8}" destId="{380DF90D-D9B1-4FA9-A6D4-893781FF684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9ACAF-6CB0-476C-85FA-BB2326D0BF2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A23C1-31EA-4494-A1F8-401CD86E74E1}">
      <dgm:prSet/>
      <dgm:spPr/>
      <dgm:t>
        <a:bodyPr/>
        <a:lstStyle/>
        <a:p>
          <a:pPr rtl="1"/>
          <a:r>
            <a:rPr lang="fa-IR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مالی شرکت‌ها</a:t>
          </a:r>
          <a:endParaRPr lang="en-US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46D609-F3C8-4F6F-853C-9C8BC87D58AC}" type="parTrans" cxnId="{050E7C9D-D55C-4503-91F6-F6CD4365339A}">
      <dgm:prSet/>
      <dgm:spPr/>
      <dgm:t>
        <a:bodyPr/>
        <a:lstStyle/>
        <a:p>
          <a:endParaRPr lang="en-US"/>
        </a:p>
      </dgm:t>
    </dgm:pt>
    <dgm:pt modelId="{A70EA6EF-C60C-4A68-8594-D38B34C0D747}" type="sibTrans" cxnId="{050E7C9D-D55C-4503-91F6-F6CD4365339A}">
      <dgm:prSet/>
      <dgm:spPr/>
      <dgm:t>
        <a:bodyPr/>
        <a:lstStyle/>
        <a:p>
          <a:endParaRPr lang="en-US"/>
        </a:p>
      </dgm:t>
    </dgm:pt>
    <dgm:pt modelId="{1DC28014-3B98-479B-A9B7-E190E2CF1394}" type="pres">
      <dgm:prSet presAssocID="{3359ACAF-6CB0-476C-85FA-BB2326D0BF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09F75-02C9-4B46-84F4-7430DC6232F2}" type="pres">
      <dgm:prSet presAssocID="{35DA23C1-31EA-4494-A1F8-401CD86E74E1}" presName="composite" presStyleCnt="0"/>
      <dgm:spPr/>
    </dgm:pt>
    <dgm:pt modelId="{A136B613-58DD-4D15-931D-40CD157008AA}" type="pres">
      <dgm:prSet presAssocID="{35DA23C1-31EA-4494-A1F8-401CD86E74E1}" presName="rect1" presStyleLbl="bgShp" presStyleIdx="0" presStyleCnt="1" custLinFactNeighborX="36" custLinFactNeighborY="52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3BE039C-BC30-40A9-9B06-4FD157477C33}" type="pres">
      <dgm:prSet presAssocID="{35DA23C1-31EA-4494-A1F8-401CD86E74E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E7C9D-D55C-4503-91F6-F6CD4365339A}" srcId="{3359ACAF-6CB0-476C-85FA-BB2326D0BF24}" destId="{35DA23C1-31EA-4494-A1F8-401CD86E74E1}" srcOrd="0" destOrd="0" parTransId="{A046D609-F3C8-4F6F-853C-9C8BC87D58AC}" sibTransId="{A70EA6EF-C60C-4A68-8594-D38B34C0D747}"/>
    <dgm:cxn modelId="{433C6225-0663-40F6-8DDA-47D66FA7B485}" type="presOf" srcId="{3359ACAF-6CB0-476C-85FA-BB2326D0BF24}" destId="{1DC28014-3B98-479B-A9B7-E190E2CF1394}" srcOrd="0" destOrd="0" presId="urn:microsoft.com/office/officeart/2008/layout/BendingPictureSemiTransparentText"/>
    <dgm:cxn modelId="{AEBCC5D5-3039-47C9-9D86-FF4BF6BAF7AD}" type="presOf" srcId="{35DA23C1-31EA-4494-A1F8-401CD86E74E1}" destId="{33BE039C-BC30-40A9-9B06-4FD157477C33}" srcOrd="0" destOrd="0" presId="urn:microsoft.com/office/officeart/2008/layout/BendingPictureSemiTransparentText"/>
    <dgm:cxn modelId="{89F64EC8-58EA-4955-9040-6530241933BC}" type="presParOf" srcId="{1DC28014-3B98-479B-A9B7-E190E2CF1394}" destId="{87D09F75-02C9-4B46-84F4-7430DC6232F2}" srcOrd="0" destOrd="0" presId="urn:microsoft.com/office/officeart/2008/layout/BendingPictureSemiTransparentText"/>
    <dgm:cxn modelId="{4D6754E0-912C-4011-8BC9-1284BDEBAFC7}" type="presParOf" srcId="{87D09F75-02C9-4B46-84F4-7430DC6232F2}" destId="{A136B613-58DD-4D15-931D-40CD157008AA}" srcOrd="0" destOrd="0" presId="urn:microsoft.com/office/officeart/2008/layout/BendingPictureSemiTransparentText"/>
    <dgm:cxn modelId="{AD6245E8-EDCD-4206-BF37-C7F9D7BB46BE}" type="presParOf" srcId="{87D09F75-02C9-4B46-84F4-7430DC6232F2}" destId="{33BE039C-BC30-40A9-9B06-4FD157477C3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FA33D3C-9389-4519-AD1E-A60C230C818E}" type="doc">
      <dgm:prSet loTypeId="urn:microsoft.com/office/officeart/2005/8/layout/process4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CC066B-8290-460F-827C-8D118AF5A9A0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ارزشیابی شرکت </a:t>
          </a:r>
          <a:endParaRPr lang="en-US" dirty="0">
            <a:cs typeface="B Zar" pitchFamily="2" charset="-78"/>
          </a:endParaRPr>
        </a:p>
      </dgm:t>
    </dgm:pt>
    <dgm:pt modelId="{E330449D-4736-447A-9C0B-6D473D0CFB1E}" type="parTrans" cxnId="{62DB642D-9922-4EC8-8262-46BB3853BC1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89CCA00-D8E4-47D4-B59B-569C3182B2D2}" type="sibTrans" cxnId="{62DB642D-9922-4EC8-8262-46BB3853BC1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3B3CFA0-55B3-4C20-9C67-B56F29C05DEF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ارزشیابی اوراق بهادار</a:t>
          </a:r>
          <a:endParaRPr lang="en-US" dirty="0">
            <a:cs typeface="B Zar" pitchFamily="2" charset="-78"/>
          </a:endParaRPr>
        </a:p>
      </dgm:t>
    </dgm:pt>
    <dgm:pt modelId="{F08F31A7-B561-45BF-9FB7-4285AACB2BBB}" type="parTrans" cxnId="{8D7D75D9-1D14-452E-9C9F-21595792FC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9255966-EEE3-4AB7-954A-2FF3DA4934B9}" type="sibTrans" cxnId="{8D7D75D9-1D14-452E-9C9F-21595792FC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5E9168E-A2E1-4CDA-A525-C4B92AF07AA7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 شرکت</a:t>
          </a:r>
          <a:endParaRPr lang="en-US" dirty="0">
            <a:cs typeface="B Zar" pitchFamily="2" charset="-78"/>
          </a:endParaRPr>
        </a:p>
      </dgm:t>
    </dgm:pt>
    <dgm:pt modelId="{8FB4D95A-169C-440B-866B-D3FB70126843}" type="parTrans" cxnId="{C36FEBE2-820D-4EAD-8AB4-3F607B69AF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DC51634-2166-4678-9D7D-273CBABD8EB5}" type="sibTrans" cxnId="{C36FEBE2-820D-4EAD-8AB4-3F607B69AF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1A4F40D-8224-46D6-80F7-8AC488FB8EC5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 بازار سهام + ارزش بازار بدهی</a:t>
          </a:r>
          <a:endParaRPr lang="fa-IR" b="1" dirty="0">
            <a:cs typeface="B Zar" pitchFamily="2" charset="-78"/>
          </a:endParaRPr>
        </a:p>
      </dgm:t>
    </dgm:pt>
    <dgm:pt modelId="{A22AF800-D648-4A51-8608-B68A6C8555BA}" type="parTrans" cxnId="{7F97054C-6278-4455-A7C6-D21F9C6F5B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AC581D6-A101-4D38-962B-167A42830974}" type="sibTrans" cxnId="{7F97054C-6278-4455-A7C6-D21F9C6F5B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38271E-604D-4977-9F56-9A2974FD54E1}" type="pres">
      <dgm:prSet presAssocID="{9FA33D3C-9389-4519-AD1E-A60C230C8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4CBC3-8154-42C0-972C-C914EF888921}" type="pres">
      <dgm:prSet presAssocID="{15E9168E-A2E1-4CDA-A525-C4B92AF07AA7}" presName="boxAndChildren" presStyleCnt="0"/>
      <dgm:spPr/>
    </dgm:pt>
    <dgm:pt modelId="{FAA96294-00E7-42D0-98F4-F4BD21D55233}" type="pres">
      <dgm:prSet presAssocID="{15E9168E-A2E1-4CDA-A525-C4B92AF07A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BE9FD3E5-B026-4148-A51F-2D6409A63595}" type="pres">
      <dgm:prSet presAssocID="{15E9168E-A2E1-4CDA-A525-C4B92AF07AA7}" presName="entireBox" presStyleLbl="node1" presStyleIdx="0" presStyleCnt="2"/>
      <dgm:spPr/>
      <dgm:t>
        <a:bodyPr/>
        <a:lstStyle/>
        <a:p>
          <a:endParaRPr lang="en-US"/>
        </a:p>
      </dgm:t>
    </dgm:pt>
    <dgm:pt modelId="{8F679989-4AF2-4277-A40F-8C12ED36E943}" type="pres">
      <dgm:prSet presAssocID="{15E9168E-A2E1-4CDA-A525-C4B92AF07AA7}" presName="descendantBox" presStyleCnt="0"/>
      <dgm:spPr/>
    </dgm:pt>
    <dgm:pt modelId="{BD52D474-4DF4-485C-B31B-07292C15D579}" type="pres">
      <dgm:prSet presAssocID="{11A4F40D-8224-46D6-80F7-8AC488FB8EC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EAAD-CBD9-46FE-B4BC-99D68B9997F2}" type="pres">
      <dgm:prSet presAssocID="{889CCA00-D8E4-47D4-B59B-569C3182B2D2}" presName="sp" presStyleCnt="0"/>
      <dgm:spPr/>
    </dgm:pt>
    <dgm:pt modelId="{D2EC71AB-F5FD-493B-81CB-B722CF0178A8}" type="pres">
      <dgm:prSet presAssocID="{1ECC066B-8290-460F-827C-8D118AF5A9A0}" presName="arrowAndChildren" presStyleCnt="0"/>
      <dgm:spPr/>
    </dgm:pt>
    <dgm:pt modelId="{8E740C5C-5533-4FDE-9D86-631CD29009E1}" type="pres">
      <dgm:prSet presAssocID="{1ECC066B-8290-460F-827C-8D118AF5A9A0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3A8E6D8-7E77-4FB6-9002-82BB3FF8F95B}" type="pres">
      <dgm:prSet presAssocID="{1ECC066B-8290-460F-827C-8D118AF5A9A0}" presName="arrow" presStyleLbl="node1" presStyleIdx="1" presStyleCnt="2"/>
      <dgm:spPr/>
      <dgm:t>
        <a:bodyPr/>
        <a:lstStyle/>
        <a:p>
          <a:endParaRPr lang="en-US"/>
        </a:p>
      </dgm:t>
    </dgm:pt>
    <dgm:pt modelId="{D50BBC4D-CE23-4A43-A71B-ACCC6E16A8AC}" type="pres">
      <dgm:prSet presAssocID="{1ECC066B-8290-460F-827C-8D118AF5A9A0}" presName="descendantArrow" presStyleCnt="0"/>
      <dgm:spPr/>
    </dgm:pt>
    <dgm:pt modelId="{5C0973CD-6E51-432B-B678-1B1572334E41}" type="pres">
      <dgm:prSet presAssocID="{A3B3CFA0-55B3-4C20-9C67-B56F29C05DEF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D75D9-1D14-452E-9C9F-21595792FC54}" srcId="{1ECC066B-8290-460F-827C-8D118AF5A9A0}" destId="{A3B3CFA0-55B3-4C20-9C67-B56F29C05DEF}" srcOrd="0" destOrd="0" parTransId="{F08F31A7-B561-45BF-9FB7-4285AACB2BBB}" sibTransId="{99255966-EEE3-4AB7-954A-2FF3DA4934B9}"/>
    <dgm:cxn modelId="{CB90C1C0-1906-44F4-ADAD-54AA4ED36E49}" type="presOf" srcId="{11A4F40D-8224-46D6-80F7-8AC488FB8EC5}" destId="{BD52D474-4DF4-485C-B31B-07292C15D579}" srcOrd="0" destOrd="0" presId="urn:microsoft.com/office/officeart/2005/8/layout/process4"/>
    <dgm:cxn modelId="{6BFB2FA8-6F09-4D5E-B996-43E49A862BCC}" type="presOf" srcId="{A3B3CFA0-55B3-4C20-9C67-B56F29C05DEF}" destId="{5C0973CD-6E51-432B-B678-1B1572334E41}" srcOrd="0" destOrd="0" presId="urn:microsoft.com/office/officeart/2005/8/layout/process4"/>
    <dgm:cxn modelId="{62B7051F-5A74-46A5-9E38-0383873D9115}" type="presOf" srcId="{1ECC066B-8290-460F-827C-8D118AF5A9A0}" destId="{B3A8E6D8-7E77-4FB6-9002-82BB3FF8F95B}" srcOrd="1" destOrd="0" presId="urn:microsoft.com/office/officeart/2005/8/layout/process4"/>
    <dgm:cxn modelId="{C36FEBE2-820D-4EAD-8AB4-3F607B69AF75}" srcId="{9FA33D3C-9389-4519-AD1E-A60C230C818E}" destId="{15E9168E-A2E1-4CDA-A525-C4B92AF07AA7}" srcOrd="1" destOrd="0" parTransId="{8FB4D95A-169C-440B-866B-D3FB70126843}" sibTransId="{3DC51634-2166-4678-9D7D-273CBABD8EB5}"/>
    <dgm:cxn modelId="{BBC0A8B2-FAF7-4885-86D2-B4A51E11FC38}" type="presOf" srcId="{15E9168E-A2E1-4CDA-A525-C4B92AF07AA7}" destId="{FAA96294-00E7-42D0-98F4-F4BD21D55233}" srcOrd="0" destOrd="0" presId="urn:microsoft.com/office/officeart/2005/8/layout/process4"/>
    <dgm:cxn modelId="{62DB642D-9922-4EC8-8262-46BB3853BC16}" srcId="{9FA33D3C-9389-4519-AD1E-A60C230C818E}" destId="{1ECC066B-8290-460F-827C-8D118AF5A9A0}" srcOrd="0" destOrd="0" parTransId="{E330449D-4736-447A-9C0B-6D473D0CFB1E}" sibTransId="{889CCA00-D8E4-47D4-B59B-569C3182B2D2}"/>
    <dgm:cxn modelId="{3C685080-049B-4F84-B11B-D6BF6458FD92}" type="presOf" srcId="{9FA33D3C-9389-4519-AD1E-A60C230C818E}" destId="{A438271E-604D-4977-9F56-9A2974FD54E1}" srcOrd="0" destOrd="0" presId="urn:microsoft.com/office/officeart/2005/8/layout/process4"/>
    <dgm:cxn modelId="{C6105A8F-EAEB-4FCC-84A8-980B6F85B6A1}" type="presOf" srcId="{15E9168E-A2E1-4CDA-A525-C4B92AF07AA7}" destId="{BE9FD3E5-B026-4148-A51F-2D6409A63595}" srcOrd="1" destOrd="0" presId="urn:microsoft.com/office/officeart/2005/8/layout/process4"/>
    <dgm:cxn modelId="{B827943A-0270-469E-8D39-C0C8BDEFC512}" type="presOf" srcId="{1ECC066B-8290-460F-827C-8D118AF5A9A0}" destId="{8E740C5C-5533-4FDE-9D86-631CD29009E1}" srcOrd="0" destOrd="0" presId="urn:microsoft.com/office/officeart/2005/8/layout/process4"/>
    <dgm:cxn modelId="{7F97054C-6278-4455-A7C6-D21F9C6F5BBB}" srcId="{15E9168E-A2E1-4CDA-A525-C4B92AF07AA7}" destId="{11A4F40D-8224-46D6-80F7-8AC488FB8EC5}" srcOrd="0" destOrd="0" parTransId="{A22AF800-D648-4A51-8608-B68A6C8555BA}" sibTransId="{8AC581D6-A101-4D38-962B-167A42830974}"/>
    <dgm:cxn modelId="{5BA331B2-90A2-4603-B1DD-255A8061D57B}" type="presParOf" srcId="{A438271E-604D-4977-9F56-9A2974FD54E1}" destId="{B0E4CBC3-8154-42C0-972C-C914EF888921}" srcOrd="0" destOrd="0" presId="urn:microsoft.com/office/officeart/2005/8/layout/process4"/>
    <dgm:cxn modelId="{9E7124B7-B8DC-4D87-BF17-5D8D657C4DF5}" type="presParOf" srcId="{B0E4CBC3-8154-42C0-972C-C914EF888921}" destId="{FAA96294-00E7-42D0-98F4-F4BD21D55233}" srcOrd="0" destOrd="0" presId="urn:microsoft.com/office/officeart/2005/8/layout/process4"/>
    <dgm:cxn modelId="{33811EEA-B5CF-42DE-A111-E5C598CE0B07}" type="presParOf" srcId="{B0E4CBC3-8154-42C0-972C-C914EF888921}" destId="{BE9FD3E5-B026-4148-A51F-2D6409A63595}" srcOrd="1" destOrd="0" presId="urn:microsoft.com/office/officeart/2005/8/layout/process4"/>
    <dgm:cxn modelId="{F51D1F87-E495-4D2C-AAED-544D73247F8F}" type="presParOf" srcId="{B0E4CBC3-8154-42C0-972C-C914EF888921}" destId="{8F679989-4AF2-4277-A40F-8C12ED36E943}" srcOrd="2" destOrd="0" presId="urn:microsoft.com/office/officeart/2005/8/layout/process4"/>
    <dgm:cxn modelId="{CF45055A-752B-43AE-A4CA-A6871E9CC333}" type="presParOf" srcId="{8F679989-4AF2-4277-A40F-8C12ED36E943}" destId="{BD52D474-4DF4-485C-B31B-07292C15D579}" srcOrd="0" destOrd="0" presId="urn:microsoft.com/office/officeart/2005/8/layout/process4"/>
    <dgm:cxn modelId="{14C97AF3-CF75-4996-A423-CF11664F9F24}" type="presParOf" srcId="{A438271E-604D-4977-9F56-9A2974FD54E1}" destId="{14DAEAAD-CBD9-46FE-B4BC-99D68B9997F2}" srcOrd="1" destOrd="0" presId="urn:microsoft.com/office/officeart/2005/8/layout/process4"/>
    <dgm:cxn modelId="{39717EA5-08D4-4680-AE46-98FB9AE20BA2}" type="presParOf" srcId="{A438271E-604D-4977-9F56-9A2974FD54E1}" destId="{D2EC71AB-F5FD-493B-81CB-B722CF0178A8}" srcOrd="2" destOrd="0" presId="urn:microsoft.com/office/officeart/2005/8/layout/process4"/>
    <dgm:cxn modelId="{12DD4B9D-000F-4942-B7DD-9CDAA2989B50}" type="presParOf" srcId="{D2EC71AB-F5FD-493B-81CB-B722CF0178A8}" destId="{8E740C5C-5533-4FDE-9D86-631CD29009E1}" srcOrd="0" destOrd="0" presId="urn:microsoft.com/office/officeart/2005/8/layout/process4"/>
    <dgm:cxn modelId="{CD066CC8-19DB-4871-8541-48222A51E788}" type="presParOf" srcId="{D2EC71AB-F5FD-493B-81CB-B722CF0178A8}" destId="{B3A8E6D8-7E77-4FB6-9002-82BB3FF8F95B}" srcOrd="1" destOrd="0" presId="urn:microsoft.com/office/officeart/2005/8/layout/process4"/>
    <dgm:cxn modelId="{154F014B-1C7C-4284-AF67-F6DB5AF0AEB8}" type="presParOf" srcId="{D2EC71AB-F5FD-493B-81CB-B722CF0178A8}" destId="{D50BBC4D-CE23-4A43-A71B-ACCC6E16A8AC}" srcOrd="2" destOrd="0" presId="urn:microsoft.com/office/officeart/2005/8/layout/process4"/>
    <dgm:cxn modelId="{3FF3A515-CDF9-4A32-8AC4-0C4CC81637E3}" type="presParOf" srcId="{D50BBC4D-CE23-4A43-A71B-ACCC6E16A8AC}" destId="{5C0973CD-6E51-432B-B678-1B1572334E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91447A8-8DB0-44C9-9CCE-19FDE471545B}" type="doc">
      <dgm:prSet loTypeId="urn:microsoft.com/office/officeart/2005/8/layout/lProcess2" loCatId="list" qsTypeId="urn:microsoft.com/office/officeart/2005/8/quickstyle/3d2#59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60C515-13D3-4B39-92C8-1B379F150F1B}">
      <dgm:prSet custT="1"/>
      <dgm:spPr/>
      <dgm:t>
        <a:bodyPr/>
        <a:lstStyle/>
        <a:p>
          <a:pPr rtl="1"/>
          <a:r>
            <a:rPr lang="fa-IR" sz="2800" b="1" dirty="0" smtClean="0">
              <a:cs typeface="B Zar" pitchFamily="2" charset="-78"/>
            </a:rPr>
            <a:t>مدل‌های ارزشیابی شرکت</a:t>
          </a:r>
          <a:endParaRPr lang="en-US" sz="2800" b="1" dirty="0">
            <a:cs typeface="B Zar" pitchFamily="2" charset="-78"/>
          </a:endParaRPr>
        </a:p>
      </dgm:t>
    </dgm:pt>
    <dgm:pt modelId="{AFECFB82-2220-497E-8F9B-AA57F5715673}" type="parTrans" cxnId="{D48FF6F6-8EBE-4128-93D0-DB410A7467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095D875-1F67-4DC9-877F-9D65637F41A6}" type="sibTrans" cxnId="{D48FF6F6-8EBE-4128-93D0-DB410A7467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AC0DBFD-23C6-48DC-ACC1-2CFC5C869D9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مدل گوردن</a:t>
          </a:r>
          <a:endParaRPr lang="en-US" dirty="0">
            <a:cs typeface="B Zar" pitchFamily="2" charset="-78"/>
          </a:endParaRPr>
        </a:p>
      </dgm:t>
    </dgm:pt>
    <dgm:pt modelId="{C3CC1121-98A0-44B4-96FA-401134B6AEE9}" type="parTrans" cxnId="{34207CB8-D9C5-4BFC-B244-85A208C6CF9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5168BDB-8B7D-4D0C-9F89-F76EDBD526DE}" type="sibTrans" cxnId="{34207CB8-D9C5-4BFC-B244-85A208C6CF9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CB9BB3F-5137-489A-9898-A42962AC227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جریان‌های نقدی آزاد</a:t>
          </a:r>
          <a:endParaRPr lang="en-US" dirty="0">
            <a:cs typeface="B Zar" pitchFamily="2" charset="-78"/>
          </a:endParaRPr>
        </a:p>
      </dgm:t>
    </dgm:pt>
    <dgm:pt modelId="{6CA07CE3-B4BA-4573-9F73-8D54DE511722}" type="parTrans" cxnId="{2728C274-31B6-4DC6-B221-45194349D0F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1EF708-049D-4AD6-BE31-B27E11C4A000}" type="sibTrans" cxnId="{2728C274-31B6-4DC6-B221-45194349D0F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0EB42CD-94C8-4067-9A95-D6D70636D66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ارزش افزودۀ اقتصادی</a:t>
          </a:r>
          <a:endParaRPr lang="en-US" dirty="0">
            <a:cs typeface="B Zar" pitchFamily="2" charset="-78"/>
          </a:endParaRPr>
        </a:p>
      </dgm:t>
    </dgm:pt>
    <dgm:pt modelId="{67BA875C-7336-486D-8C03-A7E3FEC509D0}" type="parTrans" cxnId="{D5FB4260-1E6C-47CD-AEE4-F0AFC965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EB81F7-9918-4D8E-A429-00BDE614B5DA}" type="sibTrans" cxnId="{D5FB4260-1E6C-47CD-AEE4-F0AFC965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C655C8D-2844-4F1C-B829-060962A27550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سایر مدل‌ها</a:t>
          </a:r>
          <a:endParaRPr lang="en-US" dirty="0">
            <a:cs typeface="B Zar" pitchFamily="2" charset="-78"/>
          </a:endParaRPr>
        </a:p>
      </dgm:t>
    </dgm:pt>
    <dgm:pt modelId="{946522D6-89B1-47E5-8B9E-1FF3BC881647}" type="parTrans" cxnId="{E0172F1B-6479-4704-8DDE-4B34846EBF3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EDD317-EC81-4E83-80CD-C5D745557AE6}" type="sibTrans" cxnId="{E0172F1B-6479-4704-8DDE-4B34846EBF3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D273955-FA3F-45AB-A9CC-74B55F931AEE}" type="pres">
      <dgm:prSet presAssocID="{691447A8-8DB0-44C9-9CCE-19FDE471545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8B143-890C-40B0-8E14-6E8BA6FAB162}" type="pres">
      <dgm:prSet presAssocID="{C260C515-13D3-4B39-92C8-1B379F150F1B}" presName="compNode" presStyleCnt="0"/>
      <dgm:spPr/>
    </dgm:pt>
    <dgm:pt modelId="{DDB71C22-9321-4824-850C-339511035030}" type="pres">
      <dgm:prSet presAssocID="{C260C515-13D3-4B39-92C8-1B379F150F1B}" presName="aNode" presStyleLbl="bgShp" presStyleIdx="0" presStyleCnt="1"/>
      <dgm:spPr/>
      <dgm:t>
        <a:bodyPr/>
        <a:lstStyle/>
        <a:p>
          <a:endParaRPr lang="en-US"/>
        </a:p>
      </dgm:t>
    </dgm:pt>
    <dgm:pt modelId="{1CCA110F-8370-4FCA-8E07-49547E7FBA12}" type="pres">
      <dgm:prSet presAssocID="{C260C515-13D3-4B39-92C8-1B379F150F1B}" presName="textNode" presStyleLbl="bgShp" presStyleIdx="0" presStyleCnt="1"/>
      <dgm:spPr/>
      <dgm:t>
        <a:bodyPr/>
        <a:lstStyle/>
        <a:p>
          <a:endParaRPr lang="en-US"/>
        </a:p>
      </dgm:t>
    </dgm:pt>
    <dgm:pt modelId="{81FCB90F-29C3-4151-AA9F-36FEC52E7136}" type="pres">
      <dgm:prSet presAssocID="{C260C515-13D3-4B39-92C8-1B379F150F1B}" presName="compChildNode" presStyleCnt="0"/>
      <dgm:spPr/>
    </dgm:pt>
    <dgm:pt modelId="{8D0E7F13-F526-4810-AC60-582232229222}" type="pres">
      <dgm:prSet presAssocID="{C260C515-13D3-4B39-92C8-1B379F150F1B}" presName="theInnerList" presStyleCnt="0"/>
      <dgm:spPr/>
    </dgm:pt>
    <dgm:pt modelId="{25CE8C74-E6EC-45F3-8650-1E85F5766A74}" type="pres">
      <dgm:prSet presAssocID="{7AC0DBFD-23C6-48DC-ACC1-2CFC5C869D9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EFE42-8A28-4D71-B137-65F3F562ED46}" type="pres">
      <dgm:prSet presAssocID="{7AC0DBFD-23C6-48DC-ACC1-2CFC5C869D95}" presName="aSpace2" presStyleCnt="0"/>
      <dgm:spPr/>
    </dgm:pt>
    <dgm:pt modelId="{DF42A8FD-7A79-42F5-B36D-B27B06112630}" type="pres">
      <dgm:prSet presAssocID="{BCB9BB3F-5137-489A-9898-A42962AC227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6EBF0-F7F8-4629-9851-D3D2F1672EEC}" type="pres">
      <dgm:prSet presAssocID="{BCB9BB3F-5137-489A-9898-A42962AC2274}" presName="aSpace2" presStyleCnt="0"/>
      <dgm:spPr/>
    </dgm:pt>
    <dgm:pt modelId="{C58268EF-396F-432D-B752-855CEA9E1654}" type="pres">
      <dgm:prSet presAssocID="{60EB42CD-94C8-4067-9A95-D6D70636D66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23927-77E5-4CC0-904C-4F2BB4D62CC4}" type="pres">
      <dgm:prSet presAssocID="{60EB42CD-94C8-4067-9A95-D6D70636D663}" presName="aSpace2" presStyleCnt="0"/>
      <dgm:spPr/>
    </dgm:pt>
    <dgm:pt modelId="{89C91DEB-A5FC-4897-BFD2-4ED33D5C7D3D}" type="pres">
      <dgm:prSet presAssocID="{AC655C8D-2844-4F1C-B829-060962A2755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D8E65-21A8-4D22-B4BF-20A17522AD77}" type="presOf" srcId="{7AC0DBFD-23C6-48DC-ACC1-2CFC5C869D95}" destId="{25CE8C74-E6EC-45F3-8650-1E85F5766A74}" srcOrd="0" destOrd="0" presId="urn:microsoft.com/office/officeart/2005/8/layout/lProcess2"/>
    <dgm:cxn modelId="{D48FF6F6-8EBE-4128-93D0-DB410A746704}" srcId="{691447A8-8DB0-44C9-9CCE-19FDE471545B}" destId="{C260C515-13D3-4B39-92C8-1B379F150F1B}" srcOrd="0" destOrd="0" parTransId="{AFECFB82-2220-497E-8F9B-AA57F5715673}" sibTransId="{7095D875-1F67-4DC9-877F-9D65637F41A6}"/>
    <dgm:cxn modelId="{2728C274-31B6-4DC6-B221-45194349D0FC}" srcId="{C260C515-13D3-4B39-92C8-1B379F150F1B}" destId="{BCB9BB3F-5137-489A-9898-A42962AC2274}" srcOrd="1" destOrd="0" parTransId="{6CA07CE3-B4BA-4573-9F73-8D54DE511722}" sibTransId="{C61EF708-049D-4AD6-BE31-B27E11C4A000}"/>
    <dgm:cxn modelId="{9DD43134-54A0-410B-ABAA-1E099162BEBF}" type="presOf" srcId="{AC655C8D-2844-4F1C-B829-060962A27550}" destId="{89C91DEB-A5FC-4897-BFD2-4ED33D5C7D3D}" srcOrd="0" destOrd="0" presId="urn:microsoft.com/office/officeart/2005/8/layout/lProcess2"/>
    <dgm:cxn modelId="{45FF69F2-47DE-4F68-8E74-52C48216AFBB}" type="presOf" srcId="{BCB9BB3F-5137-489A-9898-A42962AC2274}" destId="{DF42A8FD-7A79-42F5-B36D-B27B06112630}" srcOrd="0" destOrd="0" presId="urn:microsoft.com/office/officeart/2005/8/layout/lProcess2"/>
    <dgm:cxn modelId="{4F520656-1D0E-4A69-A1D6-9DBF14C647D8}" type="presOf" srcId="{691447A8-8DB0-44C9-9CCE-19FDE471545B}" destId="{3D273955-FA3F-45AB-A9CC-74B55F931AEE}" srcOrd="0" destOrd="0" presId="urn:microsoft.com/office/officeart/2005/8/layout/lProcess2"/>
    <dgm:cxn modelId="{CC2D757C-FF93-4627-A42B-D8A94EBD7AD8}" type="presOf" srcId="{C260C515-13D3-4B39-92C8-1B379F150F1B}" destId="{1CCA110F-8370-4FCA-8E07-49547E7FBA12}" srcOrd="1" destOrd="0" presId="urn:microsoft.com/office/officeart/2005/8/layout/lProcess2"/>
    <dgm:cxn modelId="{DFB93FAD-1CF8-4BBE-A3DC-7ECB88A31FB7}" type="presOf" srcId="{C260C515-13D3-4B39-92C8-1B379F150F1B}" destId="{DDB71C22-9321-4824-850C-339511035030}" srcOrd="0" destOrd="0" presId="urn:microsoft.com/office/officeart/2005/8/layout/lProcess2"/>
    <dgm:cxn modelId="{34207CB8-D9C5-4BFC-B244-85A208C6CF9A}" srcId="{C260C515-13D3-4B39-92C8-1B379F150F1B}" destId="{7AC0DBFD-23C6-48DC-ACC1-2CFC5C869D95}" srcOrd="0" destOrd="0" parTransId="{C3CC1121-98A0-44B4-96FA-401134B6AEE9}" sibTransId="{15168BDB-8B7D-4D0C-9F89-F76EDBD526DE}"/>
    <dgm:cxn modelId="{96CCAA9E-C049-468D-84AA-F2F45FC5E689}" type="presOf" srcId="{60EB42CD-94C8-4067-9A95-D6D70636D663}" destId="{C58268EF-396F-432D-B752-855CEA9E1654}" srcOrd="0" destOrd="0" presId="urn:microsoft.com/office/officeart/2005/8/layout/lProcess2"/>
    <dgm:cxn modelId="{D5FB4260-1E6C-47CD-AEE4-F0AFC965FC57}" srcId="{C260C515-13D3-4B39-92C8-1B379F150F1B}" destId="{60EB42CD-94C8-4067-9A95-D6D70636D663}" srcOrd="2" destOrd="0" parTransId="{67BA875C-7336-486D-8C03-A7E3FEC509D0}" sibTransId="{2DEB81F7-9918-4D8E-A429-00BDE614B5DA}"/>
    <dgm:cxn modelId="{E0172F1B-6479-4704-8DDE-4B34846EBF3C}" srcId="{C260C515-13D3-4B39-92C8-1B379F150F1B}" destId="{AC655C8D-2844-4F1C-B829-060962A27550}" srcOrd="3" destOrd="0" parTransId="{946522D6-89B1-47E5-8B9E-1FF3BC881647}" sibTransId="{C5EDD317-EC81-4E83-80CD-C5D745557AE6}"/>
    <dgm:cxn modelId="{305A037D-AC9A-4BD9-89F5-FBF49E609834}" type="presParOf" srcId="{3D273955-FA3F-45AB-A9CC-74B55F931AEE}" destId="{C538B143-890C-40B0-8E14-6E8BA6FAB162}" srcOrd="0" destOrd="0" presId="urn:microsoft.com/office/officeart/2005/8/layout/lProcess2"/>
    <dgm:cxn modelId="{C54E0557-4E96-4684-82BD-D69A949F1BD1}" type="presParOf" srcId="{C538B143-890C-40B0-8E14-6E8BA6FAB162}" destId="{DDB71C22-9321-4824-850C-339511035030}" srcOrd="0" destOrd="0" presId="urn:microsoft.com/office/officeart/2005/8/layout/lProcess2"/>
    <dgm:cxn modelId="{7088FB66-26B3-4792-A11E-486DF619D77F}" type="presParOf" srcId="{C538B143-890C-40B0-8E14-6E8BA6FAB162}" destId="{1CCA110F-8370-4FCA-8E07-49547E7FBA12}" srcOrd="1" destOrd="0" presId="urn:microsoft.com/office/officeart/2005/8/layout/lProcess2"/>
    <dgm:cxn modelId="{BBA8C687-929B-498C-A350-E0F9D92591AA}" type="presParOf" srcId="{C538B143-890C-40B0-8E14-6E8BA6FAB162}" destId="{81FCB90F-29C3-4151-AA9F-36FEC52E7136}" srcOrd="2" destOrd="0" presId="urn:microsoft.com/office/officeart/2005/8/layout/lProcess2"/>
    <dgm:cxn modelId="{D712FD72-2863-4B29-8930-0B343CCB35A0}" type="presParOf" srcId="{81FCB90F-29C3-4151-AA9F-36FEC52E7136}" destId="{8D0E7F13-F526-4810-AC60-582232229222}" srcOrd="0" destOrd="0" presId="urn:microsoft.com/office/officeart/2005/8/layout/lProcess2"/>
    <dgm:cxn modelId="{6C6FC815-0BC4-4DB2-9F9F-F33A048761B0}" type="presParOf" srcId="{8D0E7F13-F526-4810-AC60-582232229222}" destId="{25CE8C74-E6EC-45F3-8650-1E85F5766A74}" srcOrd="0" destOrd="0" presId="urn:microsoft.com/office/officeart/2005/8/layout/lProcess2"/>
    <dgm:cxn modelId="{C62D9AC8-A131-497E-9E0F-50FAAAFA37E5}" type="presParOf" srcId="{8D0E7F13-F526-4810-AC60-582232229222}" destId="{BEAEFE42-8A28-4D71-B137-65F3F562ED46}" srcOrd="1" destOrd="0" presId="urn:microsoft.com/office/officeart/2005/8/layout/lProcess2"/>
    <dgm:cxn modelId="{242CEEEA-9331-44FC-A3FC-4DBA523CE98D}" type="presParOf" srcId="{8D0E7F13-F526-4810-AC60-582232229222}" destId="{DF42A8FD-7A79-42F5-B36D-B27B06112630}" srcOrd="2" destOrd="0" presId="urn:microsoft.com/office/officeart/2005/8/layout/lProcess2"/>
    <dgm:cxn modelId="{836B2CA4-3F5D-4D9E-819B-DB7053612085}" type="presParOf" srcId="{8D0E7F13-F526-4810-AC60-582232229222}" destId="{A956EBF0-F7F8-4629-9851-D3D2F1672EEC}" srcOrd="3" destOrd="0" presId="urn:microsoft.com/office/officeart/2005/8/layout/lProcess2"/>
    <dgm:cxn modelId="{CAAFB7E1-7EAF-42C3-9D2D-81DAA32841EF}" type="presParOf" srcId="{8D0E7F13-F526-4810-AC60-582232229222}" destId="{C58268EF-396F-432D-B752-855CEA9E1654}" srcOrd="4" destOrd="0" presId="urn:microsoft.com/office/officeart/2005/8/layout/lProcess2"/>
    <dgm:cxn modelId="{776228D8-ADDF-449F-BEFD-1CE47EB98F70}" type="presParOf" srcId="{8D0E7F13-F526-4810-AC60-582232229222}" destId="{B8023927-77E5-4CC0-904C-4F2BB4D62CC4}" srcOrd="5" destOrd="0" presId="urn:microsoft.com/office/officeart/2005/8/layout/lProcess2"/>
    <dgm:cxn modelId="{B415E1EB-FAD6-43DA-8134-AEDB48D47C0C}" type="presParOf" srcId="{8D0E7F13-F526-4810-AC60-582232229222}" destId="{89C91DEB-A5FC-4897-BFD2-4ED33D5C7D3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A221A6A-FC47-4B76-B526-D56495283F8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9FB852-4C57-405E-85B9-B8D07AE0EC6B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نقش اساسی مهندسی مالی</a:t>
          </a:r>
          <a:endParaRPr lang="en-US">
            <a:cs typeface="B Zar" panose="00000400000000000000" pitchFamily="2" charset="-78"/>
          </a:endParaRPr>
        </a:p>
      </dgm:t>
    </dgm:pt>
    <dgm:pt modelId="{B7C9D1F9-5855-4712-82EA-76868BE0A06E}" type="parTrans" cxnId="{6DB2741B-2DD9-4E72-BCA6-7544FBA0E30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639A3EC-BFC0-431A-B081-458B34C98B22}" type="sibTrans" cxnId="{6DB2741B-2DD9-4E72-BCA6-7544FBA0E30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0509253-A2A6-43B0-B214-1ECE2AE24671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قیمت‌گذاری دارایی</a:t>
          </a:r>
          <a:endParaRPr lang="en-US">
            <a:cs typeface="B Zar" panose="00000400000000000000" pitchFamily="2" charset="-78"/>
          </a:endParaRPr>
        </a:p>
      </dgm:t>
    </dgm:pt>
    <dgm:pt modelId="{E7A74F3D-2557-48CC-907E-076748DF10F8}" type="parTrans" cxnId="{55DC60A7-421B-4D21-9F2F-D9A65F142F8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028A96A-3B26-49E1-8E98-90760775ECAB}" type="sibTrans" cxnId="{55DC60A7-421B-4D21-9F2F-D9A65F142F8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75CD849-64FA-4050-8C5E-06DFFB1A3E1C}" type="pres">
      <dgm:prSet presAssocID="{AA221A6A-FC47-4B76-B526-D56495283F8C}" presName="layout" presStyleCnt="0">
        <dgm:presLayoutVars>
          <dgm:chMax/>
          <dgm:chPref/>
          <dgm:dir/>
          <dgm:resizeHandles/>
        </dgm:presLayoutVars>
      </dgm:prSet>
      <dgm:spPr/>
    </dgm:pt>
    <dgm:pt modelId="{E8A8088C-4905-49DC-A668-0A0D445B94BD}" type="pres">
      <dgm:prSet presAssocID="{279FB852-4C57-405E-85B9-B8D07AE0EC6B}" presName="root" presStyleCnt="0">
        <dgm:presLayoutVars>
          <dgm:chMax/>
          <dgm:chPref/>
        </dgm:presLayoutVars>
      </dgm:prSet>
      <dgm:spPr/>
    </dgm:pt>
    <dgm:pt modelId="{970429CA-9C9D-4F69-9B36-9EF9E2FC90E6}" type="pres">
      <dgm:prSet presAssocID="{279FB852-4C57-405E-85B9-B8D07AE0EC6B}" presName="rootComposite" presStyleCnt="0">
        <dgm:presLayoutVars/>
      </dgm:prSet>
      <dgm:spPr/>
    </dgm:pt>
    <dgm:pt modelId="{F18777C9-E9E4-41A8-AE46-74833527815F}" type="pres">
      <dgm:prSet presAssocID="{279FB852-4C57-405E-85B9-B8D07AE0EC6B}" presName="ParentAccent" presStyleLbl="alignNode1" presStyleIdx="0" presStyleCnt="1"/>
      <dgm:spPr/>
    </dgm:pt>
    <dgm:pt modelId="{FCB2C653-C009-4978-BD5A-F8B07091BEC7}" type="pres">
      <dgm:prSet presAssocID="{279FB852-4C57-405E-85B9-B8D07AE0EC6B}" presName="ParentSmallAccent" presStyleLbl="fgAcc1" presStyleIdx="0" presStyleCnt="1"/>
      <dgm:spPr/>
    </dgm:pt>
    <dgm:pt modelId="{502DA922-B68A-43B0-9F76-07728D25E55D}" type="pres">
      <dgm:prSet presAssocID="{279FB852-4C57-405E-85B9-B8D07AE0EC6B}" presName="Parent" presStyleLbl="revTx" presStyleIdx="0" presStyleCnt="2">
        <dgm:presLayoutVars>
          <dgm:chMax/>
          <dgm:chPref val="4"/>
          <dgm:bulletEnabled val="1"/>
        </dgm:presLayoutVars>
      </dgm:prSet>
      <dgm:spPr/>
    </dgm:pt>
    <dgm:pt modelId="{FE2FE632-903C-410F-A121-7CEDE77869E7}" type="pres">
      <dgm:prSet presAssocID="{279FB852-4C57-405E-85B9-B8D07AE0EC6B}" presName="childShape" presStyleCnt="0">
        <dgm:presLayoutVars>
          <dgm:chMax val="0"/>
          <dgm:chPref val="0"/>
        </dgm:presLayoutVars>
      </dgm:prSet>
      <dgm:spPr/>
    </dgm:pt>
    <dgm:pt modelId="{9CAC1595-320E-4B4F-A4C3-6527D35EFD5D}" type="pres">
      <dgm:prSet presAssocID="{30509253-A2A6-43B0-B214-1ECE2AE24671}" presName="childComposite" presStyleCnt="0">
        <dgm:presLayoutVars>
          <dgm:chMax val="0"/>
          <dgm:chPref val="0"/>
        </dgm:presLayoutVars>
      </dgm:prSet>
      <dgm:spPr/>
    </dgm:pt>
    <dgm:pt modelId="{AC1E9A47-0A7D-430B-AFD8-EAA40E0E205E}" type="pres">
      <dgm:prSet presAssocID="{30509253-A2A6-43B0-B214-1ECE2AE24671}" presName="ChildAccent" presStyleLbl="solidFgAcc1" presStyleIdx="0" presStyleCnt="1"/>
      <dgm:spPr/>
    </dgm:pt>
    <dgm:pt modelId="{5707FBE8-2448-432C-9E54-611736AF1EE8}" type="pres">
      <dgm:prSet presAssocID="{30509253-A2A6-43B0-B214-1ECE2AE24671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EBF8479-8BE4-4552-B026-10A689454E7A}" type="presOf" srcId="{279FB852-4C57-405E-85B9-B8D07AE0EC6B}" destId="{502DA922-B68A-43B0-9F76-07728D25E55D}" srcOrd="0" destOrd="0" presId="urn:microsoft.com/office/officeart/2008/layout/SquareAccentList"/>
    <dgm:cxn modelId="{66937BDA-EC56-4334-A2D1-40DA5EFA4B2D}" type="presOf" srcId="{30509253-A2A6-43B0-B214-1ECE2AE24671}" destId="{5707FBE8-2448-432C-9E54-611736AF1EE8}" srcOrd="0" destOrd="0" presId="urn:microsoft.com/office/officeart/2008/layout/SquareAccentList"/>
    <dgm:cxn modelId="{55DC60A7-421B-4D21-9F2F-D9A65F142F83}" srcId="{279FB852-4C57-405E-85B9-B8D07AE0EC6B}" destId="{30509253-A2A6-43B0-B214-1ECE2AE24671}" srcOrd="0" destOrd="0" parTransId="{E7A74F3D-2557-48CC-907E-076748DF10F8}" sibTransId="{B028A96A-3B26-49E1-8E98-90760775ECAB}"/>
    <dgm:cxn modelId="{E610259E-8DDF-4AA3-ADBB-F9F0FAEAE88E}" type="presOf" srcId="{AA221A6A-FC47-4B76-B526-D56495283F8C}" destId="{D75CD849-64FA-4050-8C5E-06DFFB1A3E1C}" srcOrd="0" destOrd="0" presId="urn:microsoft.com/office/officeart/2008/layout/SquareAccentList"/>
    <dgm:cxn modelId="{6DB2741B-2DD9-4E72-BCA6-7544FBA0E305}" srcId="{AA221A6A-FC47-4B76-B526-D56495283F8C}" destId="{279FB852-4C57-405E-85B9-B8D07AE0EC6B}" srcOrd="0" destOrd="0" parTransId="{B7C9D1F9-5855-4712-82EA-76868BE0A06E}" sibTransId="{4639A3EC-BFC0-431A-B081-458B34C98B22}"/>
    <dgm:cxn modelId="{C53475F5-34BB-4844-9B5C-822D3EDA7A77}" type="presParOf" srcId="{D75CD849-64FA-4050-8C5E-06DFFB1A3E1C}" destId="{E8A8088C-4905-49DC-A668-0A0D445B94BD}" srcOrd="0" destOrd="0" presId="urn:microsoft.com/office/officeart/2008/layout/SquareAccentList"/>
    <dgm:cxn modelId="{096F7E06-A885-4061-B9C5-0D9F222B2A65}" type="presParOf" srcId="{E8A8088C-4905-49DC-A668-0A0D445B94BD}" destId="{970429CA-9C9D-4F69-9B36-9EF9E2FC90E6}" srcOrd="0" destOrd="0" presId="urn:microsoft.com/office/officeart/2008/layout/SquareAccentList"/>
    <dgm:cxn modelId="{FD950D31-EB63-4D67-B133-AC07E012EB4A}" type="presParOf" srcId="{970429CA-9C9D-4F69-9B36-9EF9E2FC90E6}" destId="{F18777C9-E9E4-41A8-AE46-74833527815F}" srcOrd="0" destOrd="0" presId="urn:microsoft.com/office/officeart/2008/layout/SquareAccentList"/>
    <dgm:cxn modelId="{40A0A33F-68D1-4D60-8362-097F50C9BFEC}" type="presParOf" srcId="{970429CA-9C9D-4F69-9B36-9EF9E2FC90E6}" destId="{FCB2C653-C009-4978-BD5A-F8B07091BEC7}" srcOrd="1" destOrd="0" presId="urn:microsoft.com/office/officeart/2008/layout/SquareAccentList"/>
    <dgm:cxn modelId="{2185071E-C36B-4551-AF19-E31C5C128EE4}" type="presParOf" srcId="{970429CA-9C9D-4F69-9B36-9EF9E2FC90E6}" destId="{502DA922-B68A-43B0-9F76-07728D25E55D}" srcOrd="2" destOrd="0" presId="urn:microsoft.com/office/officeart/2008/layout/SquareAccentList"/>
    <dgm:cxn modelId="{F1648592-DF60-4907-B0BC-FC88D7CDC1F7}" type="presParOf" srcId="{E8A8088C-4905-49DC-A668-0A0D445B94BD}" destId="{FE2FE632-903C-410F-A121-7CEDE77869E7}" srcOrd="1" destOrd="0" presId="urn:microsoft.com/office/officeart/2008/layout/SquareAccentList"/>
    <dgm:cxn modelId="{4E2586EF-3A09-476D-8086-75CA3CA54563}" type="presParOf" srcId="{FE2FE632-903C-410F-A121-7CEDE77869E7}" destId="{9CAC1595-320E-4B4F-A4C3-6527D35EFD5D}" srcOrd="0" destOrd="0" presId="urn:microsoft.com/office/officeart/2008/layout/SquareAccentList"/>
    <dgm:cxn modelId="{AC20CE27-5E0B-4FAE-ADEA-CDDEF0FC1056}" type="presParOf" srcId="{9CAC1595-320E-4B4F-A4C3-6527D35EFD5D}" destId="{AC1E9A47-0A7D-430B-AFD8-EAA40E0E205E}" srcOrd="0" destOrd="0" presId="urn:microsoft.com/office/officeart/2008/layout/SquareAccentList"/>
    <dgm:cxn modelId="{F3C5ED13-E9A0-49CE-827E-A7D94F9D6E97}" type="presParOf" srcId="{9CAC1595-320E-4B4F-A4C3-6527D35EFD5D}" destId="{5707FBE8-2448-432C-9E54-611736AF1EE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ADB069-B495-4BD3-B15A-62440D68B5AA}" type="doc">
      <dgm:prSet loTypeId="urn:microsoft.com/office/officeart/2005/8/layout/hProcess4" loCatId="process" qsTypeId="urn:microsoft.com/office/officeart/2005/8/quickstyle/3d6" qsCatId="3D" csTypeId="urn:microsoft.com/office/officeart/2005/8/colors/colorful1#64" csCatId="colorful" phldr="1"/>
      <dgm:spPr/>
      <dgm:t>
        <a:bodyPr/>
        <a:lstStyle/>
        <a:p>
          <a:endParaRPr lang="en-US"/>
        </a:p>
      </dgm:t>
    </dgm:pt>
    <dgm:pt modelId="{E5A0A165-C6CC-4B0D-ADBD-AC5D12EBD08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روش‌های مختلف رشد بنگاه</a:t>
          </a:r>
          <a:endParaRPr lang="en-US" dirty="0">
            <a:cs typeface="B Zar" pitchFamily="2" charset="-78"/>
          </a:endParaRPr>
        </a:p>
      </dgm:t>
    </dgm:pt>
    <dgm:pt modelId="{64543D2E-9579-4D3C-85A6-0900559C7D53}" type="parTrans" cxnId="{BDFBB2D6-A49E-4343-955E-61B6E3C13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F8CD6A4-2630-4768-B9D1-62BFEC7973EC}" type="sibTrans" cxnId="{BDFBB2D6-A49E-4343-955E-61B6E3C13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C997071-7795-458C-ABD8-6A01B1E6F08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رشد ارگانیک </a:t>
          </a:r>
          <a:endParaRPr lang="en-US" dirty="0">
            <a:cs typeface="B Zar" pitchFamily="2" charset="-78"/>
          </a:endParaRPr>
        </a:p>
      </dgm:t>
    </dgm:pt>
    <dgm:pt modelId="{47AB6C93-30C9-4055-A97C-E6C76C24ADB5}" type="parTrans" cxnId="{616EB731-12FE-4DB9-862B-BA9C83A44F1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4420F56-18D5-4276-90C4-7068ADBD2599}" type="sibTrans" cxnId="{616EB731-12FE-4DB9-862B-BA9C83A44F1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6E3B004-7C12-4183-9F7A-1DD94152F2E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تحت لیسانس</a:t>
          </a:r>
          <a:endParaRPr lang="en-US" dirty="0">
            <a:cs typeface="B Zar" pitchFamily="2" charset="-78"/>
          </a:endParaRPr>
        </a:p>
      </dgm:t>
    </dgm:pt>
    <dgm:pt modelId="{CECC67F9-2F1C-4395-A18F-0A5D89F4EF9B}" type="parTrans" cxnId="{C48C2E05-6A67-410D-9502-9D47CE53B6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08B3EA-7EF3-481B-BF0E-8CC1A78F3F36}" type="sibTrans" cxnId="{C48C2E05-6A67-410D-9502-9D47CE53B6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88E044-A495-48F9-9ADE-77E0079816B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مشارکت عملی</a:t>
          </a:r>
          <a:endParaRPr lang="en-US" dirty="0">
            <a:cs typeface="B Zar" pitchFamily="2" charset="-78"/>
          </a:endParaRPr>
        </a:p>
      </dgm:t>
    </dgm:pt>
    <dgm:pt modelId="{3B1C1A3B-0F82-43EC-B9ED-C5DBB61CA900}" type="parTrans" cxnId="{CEFB034F-4E04-4293-B4AC-C81A369877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F0D95EE-CE46-406C-B1F6-80DAED7E331B}" type="sibTrans" cxnId="{CEFB034F-4E04-4293-B4AC-C81A369877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4C8C0ED-D500-4D5E-88C2-1FA09AA99C1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ادغام و قبضۀ مالکیت</a:t>
          </a:r>
          <a:endParaRPr lang="en-US" dirty="0">
            <a:cs typeface="B Zar" pitchFamily="2" charset="-78"/>
          </a:endParaRPr>
        </a:p>
      </dgm:t>
    </dgm:pt>
    <dgm:pt modelId="{132CE0E7-D6ED-45AB-B72E-CACEA3452952}" type="parTrans" cxnId="{578B53DE-4C81-43DB-ACD1-517494F8D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3E84E66-7920-400C-AAC0-AEFC3C189B65}" type="sibTrans" cxnId="{578B53DE-4C81-43DB-ACD1-517494F8D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65717C-5AE0-4EF3-B8FD-5A321C792994}" type="pres">
      <dgm:prSet presAssocID="{04ADB069-B495-4BD3-B15A-62440D68B5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C2E92-D025-465F-B532-2D480303C8F3}" type="pres">
      <dgm:prSet presAssocID="{04ADB069-B495-4BD3-B15A-62440D68B5AA}" presName="tSp" presStyleCnt="0"/>
      <dgm:spPr/>
    </dgm:pt>
    <dgm:pt modelId="{60849DE6-5C0A-48F9-A180-4D89C04B7768}" type="pres">
      <dgm:prSet presAssocID="{04ADB069-B495-4BD3-B15A-62440D68B5AA}" presName="bSp" presStyleCnt="0"/>
      <dgm:spPr/>
    </dgm:pt>
    <dgm:pt modelId="{54B2B25B-562A-4A53-89BA-97DCCA8BC3DF}" type="pres">
      <dgm:prSet presAssocID="{04ADB069-B495-4BD3-B15A-62440D68B5AA}" presName="process" presStyleCnt="0"/>
      <dgm:spPr/>
    </dgm:pt>
    <dgm:pt modelId="{C5F49516-C41E-4C67-9FA0-FF0EBA4CEC62}" type="pres">
      <dgm:prSet presAssocID="{E5A0A165-C6CC-4B0D-ADBD-AC5D12EBD081}" presName="composite1" presStyleCnt="0"/>
      <dgm:spPr/>
    </dgm:pt>
    <dgm:pt modelId="{62E0C0DF-F262-45AC-9392-0C0C71C30A45}" type="pres">
      <dgm:prSet presAssocID="{E5A0A165-C6CC-4B0D-ADBD-AC5D12EBD081}" presName="dummyNode1" presStyleLbl="node1" presStyleIdx="0" presStyleCnt="1"/>
      <dgm:spPr/>
    </dgm:pt>
    <dgm:pt modelId="{7B311E2D-6267-43C4-9668-C350F646E89E}" type="pres">
      <dgm:prSet presAssocID="{E5A0A165-C6CC-4B0D-ADBD-AC5D12EBD081}" presName="childNode1" presStyleLbl="bgAcc1" presStyleIdx="0" presStyleCnt="1" custScaleX="210371" custScaleY="173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1CFB9-D4A4-4324-A5ED-C271F73442BE}" type="pres">
      <dgm:prSet presAssocID="{E5A0A165-C6CC-4B0D-ADBD-AC5D12EBD081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DB3A4-4BC4-49E2-8336-AB74C419BB98}" type="pres">
      <dgm:prSet presAssocID="{E5A0A165-C6CC-4B0D-ADBD-AC5D12EBD081}" presName="parentNode1" presStyleLbl="node1" presStyleIdx="0" presStyleCnt="1" custScaleX="164131" custLinFactNeighborX="-331" custLinFactNeighborY="56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B2881-A452-4353-A843-7167C9F4C465}" type="pres">
      <dgm:prSet presAssocID="{E5A0A165-C6CC-4B0D-ADBD-AC5D12EBD081}" presName="connSite1" presStyleCnt="0"/>
      <dgm:spPr/>
    </dgm:pt>
  </dgm:ptLst>
  <dgm:cxnLst>
    <dgm:cxn modelId="{A09301E3-A853-44B6-9254-D8EF77B2BB53}" type="presOf" srcId="{E5A0A165-C6CC-4B0D-ADBD-AC5D12EBD081}" destId="{EC6DB3A4-4BC4-49E2-8336-AB74C419BB98}" srcOrd="0" destOrd="0" presId="urn:microsoft.com/office/officeart/2005/8/layout/hProcess4"/>
    <dgm:cxn modelId="{5CB7157C-2BD1-43F8-94CC-F495C2E95987}" type="presOf" srcId="{9D88E044-A495-48F9-9ADE-77E0079816BF}" destId="{7B311E2D-6267-43C4-9668-C350F646E89E}" srcOrd="0" destOrd="2" presId="urn:microsoft.com/office/officeart/2005/8/layout/hProcess4"/>
    <dgm:cxn modelId="{CEFB034F-4E04-4293-B4AC-C81A36987728}" srcId="{E5A0A165-C6CC-4B0D-ADBD-AC5D12EBD081}" destId="{9D88E044-A495-48F9-9ADE-77E0079816BF}" srcOrd="2" destOrd="0" parTransId="{3B1C1A3B-0F82-43EC-B9ED-C5DBB61CA900}" sibTransId="{BF0D95EE-CE46-406C-B1F6-80DAED7E331B}"/>
    <dgm:cxn modelId="{806EC74D-1B10-44D7-9C18-DC11770C88F7}" type="presOf" srcId="{9C997071-7795-458C-ABD8-6A01B1E6F08B}" destId="{2A91CFB9-D4A4-4324-A5ED-C271F73442BE}" srcOrd="1" destOrd="0" presId="urn:microsoft.com/office/officeart/2005/8/layout/hProcess4"/>
    <dgm:cxn modelId="{2C4F3DA4-07A4-4DEA-9167-7E64785A31CC}" type="presOf" srcId="{94C8C0ED-D500-4D5E-88C2-1FA09AA99C11}" destId="{2A91CFB9-D4A4-4324-A5ED-C271F73442BE}" srcOrd="1" destOrd="3" presId="urn:microsoft.com/office/officeart/2005/8/layout/hProcess4"/>
    <dgm:cxn modelId="{C48C2E05-6A67-410D-9502-9D47CE53B624}" srcId="{E5A0A165-C6CC-4B0D-ADBD-AC5D12EBD081}" destId="{E6E3B004-7C12-4183-9F7A-1DD94152F2EB}" srcOrd="1" destOrd="0" parTransId="{CECC67F9-2F1C-4395-A18F-0A5D89F4EF9B}" sibTransId="{7B08B3EA-7EF3-481B-BF0E-8CC1A78F3F36}"/>
    <dgm:cxn modelId="{36B2F94B-B372-4A0C-BEA6-07D762A0C33A}" type="presOf" srcId="{9D88E044-A495-48F9-9ADE-77E0079816BF}" destId="{2A91CFB9-D4A4-4324-A5ED-C271F73442BE}" srcOrd="1" destOrd="2" presId="urn:microsoft.com/office/officeart/2005/8/layout/hProcess4"/>
    <dgm:cxn modelId="{3405201F-8BFB-4253-8D07-ABD6D8A15363}" type="presOf" srcId="{9C997071-7795-458C-ABD8-6A01B1E6F08B}" destId="{7B311E2D-6267-43C4-9668-C350F646E89E}" srcOrd="0" destOrd="0" presId="urn:microsoft.com/office/officeart/2005/8/layout/hProcess4"/>
    <dgm:cxn modelId="{3938A044-EDF3-46CC-8601-7A1CF04531F2}" type="presOf" srcId="{94C8C0ED-D500-4D5E-88C2-1FA09AA99C11}" destId="{7B311E2D-6267-43C4-9668-C350F646E89E}" srcOrd="0" destOrd="3" presId="urn:microsoft.com/office/officeart/2005/8/layout/hProcess4"/>
    <dgm:cxn modelId="{53A9CD63-7BB9-4036-9C0C-6BC6E20DDE71}" type="presOf" srcId="{E6E3B004-7C12-4183-9F7A-1DD94152F2EB}" destId="{2A91CFB9-D4A4-4324-A5ED-C271F73442BE}" srcOrd="1" destOrd="1" presId="urn:microsoft.com/office/officeart/2005/8/layout/hProcess4"/>
    <dgm:cxn modelId="{616EB731-12FE-4DB9-862B-BA9C83A44F1C}" srcId="{E5A0A165-C6CC-4B0D-ADBD-AC5D12EBD081}" destId="{9C997071-7795-458C-ABD8-6A01B1E6F08B}" srcOrd="0" destOrd="0" parTransId="{47AB6C93-30C9-4055-A97C-E6C76C24ADB5}" sibTransId="{94420F56-18D5-4276-90C4-7068ADBD2599}"/>
    <dgm:cxn modelId="{BDFBB2D6-A49E-4343-955E-61B6E3C138E4}" srcId="{04ADB069-B495-4BD3-B15A-62440D68B5AA}" destId="{E5A0A165-C6CC-4B0D-ADBD-AC5D12EBD081}" srcOrd="0" destOrd="0" parTransId="{64543D2E-9579-4D3C-85A6-0900559C7D53}" sibTransId="{1F8CD6A4-2630-4768-B9D1-62BFEC7973EC}"/>
    <dgm:cxn modelId="{FE83D443-321E-4A69-AFD4-B8C6C4253EC8}" type="presOf" srcId="{E6E3B004-7C12-4183-9F7A-1DD94152F2EB}" destId="{7B311E2D-6267-43C4-9668-C350F646E89E}" srcOrd="0" destOrd="1" presId="urn:microsoft.com/office/officeart/2005/8/layout/hProcess4"/>
    <dgm:cxn modelId="{3AFBB5C6-1A8F-481B-8604-949E6F8465CA}" type="presOf" srcId="{04ADB069-B495-4BD3-B15A-62440D68B5AA}" destId="{9D65717C-5AE0-4EF3-B8FD-5A321C792994}" srcOrd="0" destOrd="0" presId="urn:microsoft.com/office/officeart/2005/8/layout/hProcess4"/>
    <dgm:cxn modelId="{578B53DE-4C81-43DB-ACD1-517494F8D0A2}" srcId="{E5A0A165-C6CC-4B0D-ADBD-AC5D12EBD081}" destId="{94C8C0ED-D500-4D5E-88C2-1FA09AA99C11}" srcOrd="3" destOrd="0" parTransId="{132CE0E7-D6ED-45AB-B72E-CACEA3452952}" sibTransId="{B3E84E66-7920-400C-AAC0-AEFC3C189B65}"/>
    <dgm:cxn modelId="{F652B4B0-640A-48C9-B3AF-7A943D73B18D}" type="presParOf" srcId="{9D65717C-5AE0-4EF3-B8FD-5A321C792994}" destId="{8C0C2E92-D025-465F-B532-2D480303C8F3}" srcOrd="0" destOrd="0" presId="urn:microsoft.com/office/officeart/2005/8/layout/hProcess4"/>
    <dgm:cxn modelId="{14BE3E5D-6BA3-4FB8-9420-FFB9B6C0D0AC}" type="presParOf" srcId="{9D65717C-5AE0-4EF3-B8FD-5A321C792994}" destId="{60849DE6-5C0A-48F9-A180-4D89C04B7768}" srcOrd="1" destOrd="0" presId="urn:microsoft.com/office/officeart/2005/8/layout/hProcess4"/>
    <dgm:cxn modelId="{D02F751B-3114-45A3-8819-91BE62BC4F3F}" type="presParOf" srcId="{9D65717C-5AE0-4EF3-B8FD-5A321C792994}" destId="{54B2B25B-562A-4A53-89BA-97DCCA8BC3DF}" srcOrd="2" destOrd="0" presId="urn:microsoft.com/office/officeart/2005/8/layout/hProcess4"/>
    <dgm:cxn modelId="{B91DD657-14D2-4ADD-B432-F211B44B3FF7}" type="presParOf" srcId="{54B2B25B-562A-4A53-89BA-97DCCA8BC3DF}" destId="{C5F49516-C41E-4C67-9FA0-FF0EBA4CEC62}" srcOrd="0" destOrd="0" presId="urn:microsoft.com/office/officeart/2005/8/layout/hProcess4"/>
    <dgm:cxn modelId="{CE0900D3-DF7E-41DC-9B75-6E74555AD090}" type="presParOf" srcId="{C5F49516-C41E-4C67-9FA0-FF0EBA4CEC62}" destId="{62E0C0DF-F262-45AC-9392-0C0C71C30A45}" srcOrd="0" destOrd="0" presId="urn:microsoft.com/office/officeart/2005/8/layout/hProcess4"/>
    <dgm:cxn modelId="{066CE2E4-E48D-4639-975B-83B52E213881}" type="presParOf" srcId="{C5F49516-C41E-4C67-9FA0-FF0EBA4CEC62}" destId="{7B311E2D-6267-43C4-9668-C350F646E89E}" srcOrd="1" destOrd="0" presId="urn:microsoft.com/office/officeart/2005/8/layout/hProcess4"/>
    <dgm:cxn modelId="{4D3D4C77-0767-4258-8E87-7F108AF665C4}" type="presParOf" srcId="{C5F49516-C41E-4C67-9FA0-FF0EBA4CEC62}" destId="{2A91CFB9-D4A4-4324-A5ED-C271F73442BE}" srcOrd="2" destOrd="0" presId="urn:microsoft.com/office/officeart/2005/8/layout/hProcess4"/>
    <dgm:cxn modelId="{5EE74C9E-8183-4013-ACC8-1C723DA271AF}" type="presParOf" srcId="{C5F49516-C41E-4C67-9FA0-FF0EBA4CEC62}" destId="{EC6DB3A4-4BC4-49E2-8336-AB74C419BB98}" srcOrd="3" destOrd="0" presId="urn:microsoft.com/office/officeart/2005/8/layout/hProcess4"/>
    <dgm:cxn modelId="{0CFC7777-BCE3-4DCA-BFD8-97E9DEFCB46D}" type="presParOf" srcId="{C5F49516-C41E-4C67-9FA0-FF0EBA4CEC62}" destId="{5B2B2881-A452-4353-A843-7167C9F4C4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7AF1004-AF01-4559-B6E0-B3DBA9F4E6CB}" type="doc">
      <dgm:prSet loTypeId="urn:microsoft.com/office/officeart/2005/8/layout/hList2" loCatId="relationship" qsTypeId="urn:microsoft.com/office/officeart/2005/8/quickstyle/simple5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9840B805-4A2C-4C09-A6EA-5434DA7E4579}">
      <dgm:prSet/>
      <dgm:spPr/>
      <dgm:t>
        <a:bodyPr/>
        <a:lstStyle/>
        <a:p>
          <a:pPr algn="justLow" rtl="1"/>
          <a:r>
            <a:rPr lang="fa-IR" dirty="0" smtClean="0">
              <a:cs typeface="B Titr" pitchFamily="2" charset="-78"/>
            </a:rPr>
            <a:t>برنامه ریزی مالی بلندمدت</a:t>
          </a:r>
          <a:endParaRPr lang="en-US" dirty="0">
            <a:cs typeface="B Titr" pitchFamily="2" charset="-78"/>
          </a:endParaRPr>
        </a:p>
      </dgm:t>
    </dgm:pt>
    <dgm:pt modelId="{9600DCE6-8C34-40EE-AEAC-D92376E1D8AE}" type="parTrans" cxnId="{7C8E89DB-F9A0-4889-9F7E-0DD2C738BE4A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FC7D96AF-FAD4-4C8B-93C8-A5DF5F949D5C}" type="sibTrans" cxnId="{7C8E89DB-F9A0-4889-9F7E-0DD2C738BE4A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C680A80D-36A1-4F44-9BB5-5DEAA1B0CFC6}">
      <dgm:prSet/>
      <dgm:spPr/>
      <dgm:t>
        <a:bodyPr/>
        <a:lstStyle/>
        <a:p>
          <a:pPr algn="justLow" rtl="1"/>
          <a:r>
            <a:rPr lang="ar-SA" dirty="0" smtClean="0">
              <a:cs typeface="B Zar" pitchFamily="2" charset="-78"/>
            </a:rPr>
            <a:t>شرکت در آینده در کدام طرح‌ها سرمایه‌گذاری می‌کند و چگونه آن‌‌ها را تأمین مالی می‌کند؟</a:t>
          </a:r>
          <a:endParaRPr lang="en-US" dirty="0">
            <a:cs typeface="B Zar" pitchFamily="2" charset="-78"/>
          </a:endParaRPr>
        </a:p>
      </dgm:t>
    </dgm:pt>
    <dgm:pt modelId="{F277EDFE-CE36-4848-A744-EA38C581AE87}" type="parTrans" cxnId="{AD887C48-A580-4C6F-B182-814F58EC93D7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34AE2CC3-AFF1-484A-A48F-DFFC66C612E9}" type="sibTrans" cxnId="{AD887C48-A580-4C6F-B182-814F58EC93D7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8B3F2B4A-8E93-4F47-8E34-7091D196F717}" type="pres">
      <dgm:prSet presAssocID="{E7AF1004-AF01-4559-B6E0-B3DBA9F4E6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61ECEA-35FA-4CFE-A9C5-280A3CFB57B8}" type="pres">
      <dgm:prSet presAssocID="{9840B805-4A2C-4C09-A6EA-5434DA7E4579}" presName="compositeNode" presStyleCnt="0">
        <dgm:presLayoutVars>
          <dgm:bulletEnabled val="1"/>
        </dgm:presLayoutVars>
      </dgm:prSet>
      <dgm:spPr/>
    </dgm:pt>
    <dgm:pt modelId="{0F4997DA-E0A7-4DFA-81F5-49F4EE8C97BE}" type="pres">
      <dgm:prSet presAssocID="{9840B805-4A2C-4C09-A6EA-5434DA7E4579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F29552-B757-42C2-B8B2-A35D0CDCD9B1}" type="pres">
      <dgm:prSet presAssocID="{9840B805-4A2C-4C09-A6EA-5434DA7E4579}" presName="childNode" presStyleLbl="node1" presStyleIdx="0" presStyleCnt="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B06C2E2D-1BA0-4A64-9F00-E7230901EA81}" type="pres">
      <dgm:prSet presAssocID="{9840B805-4A2C-4C09-A6EA-5434DA7E4579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B19F5-2915-4080-9D4D-4B7F53174D18}" type="presOf" srcId="{9840B805-4A2C-4C09-A6EA-5434DA7E4579}" destId="{B06C2E2D-1BA0-4A64-9F00-E7230901EA81}" srcOrd="0" destOrd="0" presId="urn:microsoft.com/office/officeart/2005/8/layout/hList2"/>
    <dgm:cxn modelId="{7D0B56A4-5478-4DBD-ADFD-0E1A24C6CB03}" type="presOf" srcId="{E7AF1004-AF01-4559-B6E0-B3DBA9F4E6CB}" destId="{8B3F2B4A-8E93-4F47-8E34-7091D196F717}" srcOrd="0" destOrd="0" presId="urn:microsoft.com/office/officeart/2005/8/layout/hList2"/>
    <dgm:cxn modelId="{0D7DE2FB-7B21-4577-9854-EFC20AA12E9B}" type="presOf" srcId="{C680A80D-36A1-4F44-9BB5-5DEAA1B0CFC6}" destId="{C3F29552-B757-42C2-B8B2-A35D0CDCD9B1}" srcOrd="0" destOrd="0" presId="urn:microsoft.com/office/officeart/2005/8/layout/hList2"/>
    <dgm:cxn modelId="{AD887C48-A580-4C6F-B182-814F58EC93D7}" srcId="{9840B805-4A2C-4C09-A6EA-5434DA7E4579}" destId="{C680A80D-36A1-4F44-9BB5-5DEAA1B0CFC6}" srcOrd="0" destOrd="0" parTransId="{F277EDFE-CE36-4848-A744-EA38C581AE87}" sibTransId="{34AE2CC3-AFF1-484A-A48F-DFFC66C612E9}"/>
    <dgm:cxn modelId="{7C8E89DB-F9A0-4889-9F7E-0DD2C738BE4A}" srcId="{E7AF1004-AF01-4559-B6E0-B3DBA9F4E6CB}" destId="{9840B805-4A2C-4C09-A6EA-5434DA7E4579}" srcOrd="0" destOrd="0" parTransId="{9600DCE6-8C34-40EE-AEAC-D92376E1D8AE}" sibTransId="{FC7D96AF-FAD4-4C8B-93C8-A5DF5F949D5C}"/>
    <dgm:cxn modelId="{C32FFC7F-2F64-4E2D-9A69-3FFCD698913D}" type="presParOf" srcId="{8B3F2B4A-8E93-4F47-8E34-7091D196F717}" destId="{6861ECEA-35FA-4CFE-A9C5-280A3CFB57B8}" srcOrd="0" destOrd="0" presId="urn:microsoft.com/office/officeart/2005/8/layout/hList2"/>
    <dgm:cxn modelId="{FD39BBA3-DF1A-4AED-80CD-6D5BA890ABE4}" type="presParOf" srcId="{6861ECEA-35FA-4CFE-A9C5-280A3CFB57B8}" destId="{0F4997DA-E0A7-4DFA-81F5-49F4EE8C97BE}" srcOrd="0" destOrd="0" presId="urn:microsoft.com/office/officeart/2005/8/layout/hList2"/>
    <dgm:cxn modelId="{5EBFB47C-E93C-48C0-A702-F3F073755B4D}" type="presParOf" srcId="{6861ECEA-35FA-4CFE-A9C5-280A3CFB57B8}" destId="{C3F29552-B757-42C2-B8B2-A35D0CDCD9B1}" srcOrd="1" destOrd="0" presId="urn:microsoft.com/office/officeart/2005/8/layout/hList2"/>
    <dgm:cxn modelId="{69B40ACA-830E-4E6D-B5D6-D1EC56C8BCFA}" type="presParOf" srcId="{6861ECEA-35FA-4CFE-A9C5-280A3CFB57B8}" destId="{B06C2E2D-1BA0-4A64-9F00-E7230901EA8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B9A2A37-513D-4034-AD4E-09FB253AACEB}" type="doc">
      <dgm:prSet loTypeId="urn:microsoft.com/office/officeart/2005/8/layout/vList5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1629384-9C7F-4D6F-BB85-0D73D48D893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مسائل ادغام و قبضۀ مالکیت</a:t>
          </a:r>
          <a:endParaRPr lang="en-US" dirty="0">
            <a:cs typeface="B Zar" pitchFamily="2" charset="-78"/>
          </a:endParaRPr>
        </a:p>
      </dgm:t>
    </dgm:pt>
    <dgm:pt modelId="{3F64F281-5ABE-41B6-AD8F-0ABEF033B0C0}" type="parTrans" cxnId="{645E7C00-93E9-4F23-8D5B-E157CB587F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6684225-BA05-455B-B424-03236AC1D555}" type="sibTrans" cxnId="{645E7C00-93E9-4F23-8D5B-E157CB587F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A417B7-D253-46DE-A9AC-CECFE40689E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فرآیند</a:t>
          </a:r>
          <a:endParaRPr lang="en-US" dirty="0">
            <a:cs typeface="B Zar" pitchFamily="2" charset="-78"/>
          </a:endParaRPr>
        </a:p>
      </dgm:t>
    </dgm:pt>
    <dgm:pt modelId="{73DC0958-8C52-4E54-9D45-3B1E15DF775B}" type="parTrans" cxnId="{615E9CA2-FD71-47A2-9901-DF71394EDEC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FD3078-0FBF-492A-98C8-2059723279DD}" type="sibTrans" cxnId="{615E9CA2-FD71-47A2-9901-DF71394EDEC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388EE7-E1C0-48D4-95F2-83175A05043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قیمت‌گذاری</a:t>
          </a:r>
          <a:endParaRPr lang="en-US" dirty="0">
            <a:cs typeface="B Zar" pitchFamily="2" charset="-78"/>
          </a:endParaRPr>
        </a:p>
      </dgm:t>
    </dgm:pt>
    <dgm:pt modelId="{F9BCAA04-5D06-458F-B1FA-9217EE8CEC48}" type="parTrans" cxnId="{F144B245-A87B-4407-95CF-F42E1A3A02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A90F4F7-600A-4538-BC81-4D81AA38BF77}" type="sibTrans" cxnId="{F144B245-A87B-4407-95CF-F42E1A3A02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F67F633-615A-4FF1-A84E-92E7CEA2DDF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نحوۀ پرداخت</a:t>
          </a:r>
          <a:endParaRPr lang="en-US" dirty="0">
            <a:cs typeface="B Zar" pitchFamily="2" charset="-78"/>
          </a:endParaRPr>
        </a:p>
      </dgm:t>
    </dgm:pt>
    <dgm:pt modelId="{F09AFD69-B62D-4E9B-91B2-046D00D9A653}" type="parTrans" cxnId="{C1DB42AD-A43E-4904-8AF7-300A583E00E4}">
      <dgm:prSet/>
      <dgm:spPr/>
      <dgm:t>
        <a:bodyPr/>
        <a:lstStyle/>
        <a:p>
          <a:endParaRPr lang="en-US"/>
        </a:p>
      </dgm:t>
    </dgm:pt>
    <dgm:pt modelId="{03CD1BC4-6C6F-4080-B2AA-4B0AF125A5DF}" type="sibTrans" cxnId="{C1DB42AD-A43E-4904-8AF7-300A583E00E4}">
      <dgm:prSet/>
      <dgm:spPr/>
      <dgm:t>
        <a:bodyPr/>
        <a:lstStyle/>
        <a:p>
          <a:endParaRPr lang="en-US"/>
        </a:p>
      </dgm:t>
    </dgm:pt>
    <dgm:pt modelId="{2C6BD067-AE74-49FA-87D9-3BCE2AEDB58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تجدید ساختار</a:t>
          </a:r>
          <a:endParaRPr lang="en-US" dirty="0">
            <a:cs typeface="B Zar" pitchFamily="2" charset="-78"/>
          </a:endParaRPr>
        </a:p>
      </dgm:t>
    </dgm:pt>
    <dgm:pt modelId="{58596A5E-0F9E-457E-823A-CC2A612D9BDF}" type="parTrans" cxnId="{1E564626-CD8A-44A4-9F4B-339B0B374256}">
      <dgm:prSet/>
      <dgm:spPr/>
      <dgm:t>
        <a:bodyPr/>
        <a:lstStyle/>
        <a:p>
          <a:endParaRPr lang="en-US"/>
        </a:p>
      </dgm:t>
    </dgm:pt>
    <dgm:pt modelId="{0244C3FC-5745-4A48-B3F5-A0DB62C36449}" type="sibTrans" cxnId="{1E564626-CD8A-44A4-9F4B-339B0B374256}">
      <dgm:prSet/>
      <dgm:spPr/>
      <dgm:t>
        <a:bodyPr/>
        <a:lstStyle/>
        <a:p>
          <a:endParaRPr lang="en-US"/>
        </a:p>
      </dgm:t>
    </dgm:pt>
    <dgm:pt modelId="{2F0895A4-2DDD-478F-8895-2CFB34F3BFC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برهم‌کنشی</a:t>
          </a:r>
          <a:endParaRPr lang="en-US" dirty="0">
            <a:cs typeface="B Zar" pitchFamily="2" charset="-78"/>
          </a:endParaRPr>
        </a:p>
      </dgm:t>
    </dgm:pt>
    <dgm:pt modelId="{B36BCA5D-9864-4B7A-8558-D4A31C1D1893}" type="parTrans" cxnId="{BA61C6DE-39FF-4D9C-B2D9-74567D9D9F6D}">
      <dgm:prSet/>
      <dgm:spPr/>
      <dgm:t>
        <a:bodyPr/>
        <a:lstStyle/>
        <a:p>
          <a:endParaRPr lang="en-US"/>
        </a:p>
      </dgm:t>
    </dgm:pt>
    <dgm:pt modelId="{392D9609-05F8-41F4-A925-8D0889F2D2E5}" type="sibTrans" cxnId="{BA61C6DE-39FF-4D9C-B2D9-74567D9D9F6D}">
      <dgm:prSet/>
      <dgm:spPr/>
      <dgm:t>
        <a:bodyPr/>
        <a:lstStyle/>
        <a:p>
          <a:endParaRPr lang="en-US"/>
        </a:p>
      </dgm:t>
    </dgm:pt>
    <dgm:pt modelId="{8C0BA393-12B5-433C-90E4-CC2255723360}" type="pres">
      <dgm:prSet presAssocID="{DB9A2A37-513D-4034-AD4E-09FB253AA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75954-64D3-4FC4-8810-F7795802D74A}" type="pres">
      <dgm:prSet presAssocID="{41629384-9C7F-4D6F-BB85-0D73D48D8938}" presName="linNode" presStyleCnt="0"/>
      <dgm:spPr/>
    </dgm:pt>
    <dgm:pt modelId="{7B4D1C6C-CB66-41BD-9121-822DC900A86D}" type="pres">
      <dgm:prSet presAssocID="{41629384-9C7F-4D6F-BB85-0D73D48D8938}" presName="parentText" presStyleLbl="node1" presStyleIdx="0" presStyleCnt="1" custScaleX="137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FE925-1FBC-4DD1-9B94-D208034A8B9D}" type="pres">
      <dgm:prSet presAssocID="{41629384-9C7F-4D6F-BB85-0D73D48D893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64626-CD8A-44A4-9F4B-339B0B374256}" srcId="{41629384-9C7F-4D6F-BB85-0D73D48D8938}" destId="{2C6BD067-AE74-49FA-87D9-3BCE2AEDB58E}" srcOrd="4" destOrd="0" parTransId="{58596A5E-0F9E-457E-823A-CC2A612D9BDF}" sibTransId="{0244C3FC-5745-4A48-B3F5-A0DB62C36449}"/>
    <dgm:cxn modelId="{6979CE71-9F6A-469C-8058-1A872253D759}" type="presOf" srcId="{3E388EE7-E1C0-48D4-95F2-83175A050431}" destId="{E90FE925-1FBC-4DD1-9B94-D208034A8B9D}" srcOrd="0" destOrd="3" presId="urn:microsoft.com/office/officeart/2005/8/layout/vList5"/>
    <dgm:cxn modelId="{4B53F2A3-1BEC-4C1B-8554-928219FEFB7C}" type="presOf" srcId="{95A417B7-D253-46DE-A9AC-CECFE40689E5}" destId="{E90FE925-1FBC-4DD1-9B94-D208034A8B9D}" srcOrd="0" destOrd="0" presId="urn:microsoft.com/office/officeart/2005/8/layout/vList5"/>
    <dgm:cxn modelId="{9768E1B7-727D-46A8-A7F1-47B957FE683A}" type="presOf" srcId="{2C6BD067-AE74-49FA-87D9-3BCE2AEDB58E}" destId="{E90FE925-1FBC-4DD1-9B94-D208034A8B9D}" srcOrd="0" destOrd="4" presId="urn:microsoft.com/office/officeart/2005/8/layout/vList5"/>
    <dgm:cxn modelId="{D30476C2-D4DB-4469-9354-534A3D0D1D45}" type="presOf" srcId="{2F0895A4-2DDD-478F-8895-2CFB34F3BFCB}" destId="{E90FE925-1FBC-4DD1-9B94-D208034A8B9D}" srcOrd="0" destOrd="2" presId="urn:microsoft.com/office/officeart/2005/8/layout/vList5"/>
    <dgm:cxn modelId="{BA61C6DE-39FF-4D9C-B2D9-74567D9D9F6D}" srcId="{41629384-9C7F-4D6F-BB85-0D73D48D8938}" destId="{2F0895A4-2DDD-478F-8895-2CFB34F3BFCB}" srcOrd="2" destOrd="0" parTransId="{B36BCA5D-9864-4B7A-8558-D4A31C1D1893}" sibTransId="{392D9609-05F8-41F4-A925-8D0889F2D2E5}"/>
    <dgm:cxn modelId="{C1DB42AD-A43E-4904-8AF7-300A583E00E4}" srcId="{41629384-9C7F-4D6F-BB85-0D73D48D8938}" destId="{9F67F633-615A-4FF1-A84E-92E7CEA2DDF7}" srcOrd="1" destOrd="0" parTransId="{F09AFD69-B62D-4E9B-91B2-046D00D9A653}" sibTransId="{03CD1BC4-6C6F-4080-B2AA-4B0AF125A5DF}"/>
    <dgm:cxn modelId="{F144B245-A87B-4407-95CF-F42E1A3A02D9}" srcId="{41629384-9C7F-4D6F-BB85-0D73D48D8938}" destId="{3E388EE7-E1C0-48D4-95F2-83175A050431}" srcOrd="3" destOrd="0" parTransId="{F9BCAA04-5D06-458F-B1FA-9217EE8CEC48}" sibTransId="{3A90F4F7-600A-4538-BC81-4D81AA38BF77}"/>
    <dgm:cxn modelId="{C1AF28F6-F84A-4F54-9B20-3561DC83E87C}" type="presOf" srcId="{DB9A2A37-513D-4034-AD4E-09FB253AACEB}" destId="{8C0BA393-12B5-433C-90E4-CC2255723360}" srcOrd="0" destOrd="0" presId="urn:microsoft.com/office/officeart/2005/8/layout/vList5"/>
    <dgm:cxn modelId="{615E9CA2-FD71-47A2-9901-DF71394EDEC3}" srcId="{41629384-9C7F-4D6F-BB85-0D73D48D8938}" destId="{95A417B7-D253-46DE-A9AC-CECFE40689E5}" srcOrd="0" destOrd="0" parTransId="{73DC0958-8C52-4E54-9D45-3B1E15DF775B}" sibTransId="{A1FD3078-0FBF-492A-98C8-2059723279DD}"/>
    <dgm:cxn modelId="{645E7C00-93E9-4F23-8D5B-E157CB587FDB}" srcId="{DB9A2A37-513D-4034-AD4E-09FB253AACEB}" destId="{41629384-9C7F-4D6F-BB85-0D73D48D8938}" srcOrd="0" destOrd="0" parTransId="{3F64F281-5ABE-41B6-AD8F-0ABEF033B0C0}" sibTransId="{D6684225-BA05-455B-B424-03236AC1D555}"/>
    <dgm:cxn modelId="{2C3A5143-A0F3-4C91-88C5-7B8ECC340C14}" type="presOf" srcId="{41629384-9C7F-4D6F-BB85-0D73D48D8938}" destId="{7B4D1C6C-CB66-41BD-9121-822DC900A86D}" srcOrd="0" destOrd="0" presId="urn:microsoft.com/office/officeart/2005/8/layout/vList5"/>
    <dgm:cxn modelId="{3B091109-0CAD-4D1E-855A-42674B438759}" type="presOf" srcId="{9F67F633-615A-4FF1-A84E-92E7CEA2DDF7}" destId="{E90FE925-1FBC-4DD1-9B94-D208034A8B9D}" srcOrd="0" destOrd="1" presId="urn:microsoft.com/office/officeart/2005/8/layout/vList5"/>
    <dgm:cxn modelId="{7FE66D82-FF05-476E-82F8-7B5E7006EE02}" type="presParOf" srcId="{8C0BA393-12B5-433C-90E4-CC2255723360}" destId="{02275954-64D3-4FC4-8810-F7795802D74A}" srcOrd="0" destOrd="0" presId="urn:microsoft.com/office/officeart/2005/8/layout/vList5"/>
    <dgm:cxn modelId="{17C51725-1193-4BD1-81C7-6B27BAB57811}" type="presParOf" srcId="{02275954-64D3-4FC4-8810-F7795802D74A}" destId="{7B4D1C6C-CB66-41BD-9121-822DC900A86D}" srcOrd="0" destOrd="0" presId="urn:microsoft.com/office/officeart/2005/8/layout/vList5"/>
    <dgm:cxn modelId="{09846009-AA6D-4CFB-9CF7-6E827BC9347B}" type="presParOf" srcId="{02275954-64D3-4FC4-8810-F7795802D74A}" destId="{E90FE925-1FBC-4DD1-9B94-D208034A8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022107A-AA44-469D-9A9A-8B024B45E3D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76D449-E8A2-406D-9FC2-D1A461286E76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قیمت‌گذاری ادغام و قبضه‌ی مالکیت</a:t>
          </a:r>
          <a:endParaRPr lang="en-US">
            <a:cs typeface="B Zar" panose="00000400000000000000" pitchFamily="2" charset="-78"/>
          </a:endParaRPr>
        </a:p>
      </dgm:t>
    </dgm:pt>
    <dgm:pt modelId="{4753707D-8C0B-451D-A8A1-93496843FDF1}" type="parTrans" cxnId="{A8B36997-6178-46A7-BA15-03171C79859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CC08601-A049-4E36-A873-B1D7F8E39C79}" type="sibTrans" cxnId="{A8B36997-6178-46A7-BA15-03171C79859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BED8E17-D830-4007-AEBA-C5CB8E9BC36C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تأمین مالی ادغام و قبضه‌ی مالکیت</a:t>
          </a:r>
          <a:endParaRPr lang="en-US">
            <a:cs typeface="B Zar" panose="00000400000000000000" pitchFamily="2" charset="-78"/>
          </a:endParaRPr>
        </a:p>
      </dgm:t>
    </dgm:pt>
    <dgm:pt modelId="{3B41055D-7993-443B-8250-69E74422289B}" type="parTrans" cxnId="{E3596BF1-1705-4C43-9688-76A76C43AEC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7AE698C-14EA-4C85-8805-006E2636919E}" type="sibTrans" cxnId="{E3596BF1-1705-4C43-9688-76A76C43AEC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68C47B7-6D4A-4C5E-82F3-A7DCED4EBE7B}" type="pres">
      <dgm:prSet presAssocID="{1022107A-AA44-469D-9A9A-8B024B45E3DA}" presName="compositeShape" presStyleCnt="0">
        <dgm:presLayoutVars>
          <dgm:chMax val="2"/>
          <dgm:dir/>
          <dgm:resizeHandles val="exact"/>
        </dgm:presLayoutVars>
      </dgm:prSet>
      <dgm:spPr/>
    </dgm:pt>
    <dgm:pt modelId="{9DA39DD8-9BF3-482D-B74A-EC50049C572F}" type="pres">
      <dgm:prSet presAssocID="{1022107A-AA44-469D-9A9A-8B024B45E3DA}" presName="ribbon" presStyleLbl="node1" presStyleIdx="0" presStyleCnt="1"/>
      <dgm:spPr/>
    </dgm:pt>
    <dgm:pt modelId="{FB9F26C1-0D73-4981-9581-272CDD41EB1C}" type="pres">
      <dgm:prSet presAssocID="{1022107A-AA44-469D-9A9A-8B024B45E3D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F186C30-B8AF-4134-9A6D-79901AFADB6C}" type="pres">
      <dgm:prSet presAssocID="{1022107A-AA44-469D-9A9A-8B024B45E3D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A27EC84-9DAC-4308-8DCD-78257CA7EFCE}" type="presOf" srcId="{1BED8E17-D830-4007-AEBA-C5CB8E9BC36C}" destId="{FF186C30-B8AF-4134-9A6D-79901AFADB6C}" srcOrd="0" destOrd="0" presId="urn:microsoft.com/office/officeart/2005/8/layout/arrow6"/>
    <dgm:cxn modelId="{E3596BF1-1705-4C43-9688-76A76C43AECE}" srcId="{1022107A-AA44-469D-9A9A-8B024B45E3DA}" destId="{1BED8E17-D830-4007-AEBA-C5CB8E9BC36C}" srcOrd="1" destOrd="0" parTransId="{3B41055D-7993-443B-8250-69E74422289B}" sibTransId="{F7AE698C-14EA-4C85-8805-006E2636919E}"/>
    <dgm:cxn modelId="{A2C639DA-3ED4-4862-8521-6B59498E1121}" type="presOf" srcId="{1022107A-AA44-469D-9A9A-8B024B45E3DA}" destId="{268C47B7-6D4A-4C5E-82F3-A7DCED4EBE7B}" srcOrd="0" destOrd="0" presId="urn:microsoft.com/office/officeart/2005/8/layout/arrow6"/>
    <dgm:cxn modelId="{A8B36997-6178-46A7-BA15-03171C79859F}" srcId="{1022107A-AA44-469D-9A9A-8B024B45E3DA}" destId="{1F76D449-E8A2-406D-9FC2-D1A461286E76}" srcOrd="0" destOrd="0" parTransId="{4753707D-8C0B-451D-A8A1-93496843FDF1}" sibTransId="{1CC08601-A049-4E36-A873-B1D7F8E39C79}"/>
    <dgm:cxn modelId="{54EFDACA-3898-424C-B17C-25D9DBDB257B}" type="presOf" srcId="{1F76D449-E8A2-406D-9FC2-D1A461286E76}" destId="{FB9F26C1-0D73-4981-9581-272CDD41EB1C}" srcOrd="0" destOrd="0" presId="urn:microsoft.com/office/officeart/2005/8/layout/arrow6"/>
    <dgm:cxn modelId="{8AEF880A-2D89-40AD-BFDA-8D78CE3A03C9}" type="presParOf" srcId="{268C47B7-6D4A-4C5E-82F3-A7DCED4EBE7B}" destId="{9DA39DD8-9BF3-482D-B74A-EC50049C572F}" srcOrd="0" destOrd="0" presId="urn:microsoft.com/office/officeart/2005/8/layout/arrow6"/>
    <dgm:cxn modelId="{EE29B8AF-8E6E-42AF-94C1-7D7D4705BF15}" type="presParOf" srcId="{268C47B7-6D4A-4C5E-82F3-A7DCED4EBE7B}" destId="{FB9F26C1-0D73-4981-9581-272CDD41EB1C}" srcOrd="1" destOrd="0" presId="urn:microsoft.com/office/officeart/2005/8/layout/arrow6"/>
    <dgm:cxn modelId="{93A9FBA6-BD7F-4EBE-8CA3-4BBE642B2A97}" type="presParOf" srcId="{268C47B7-6D4A-4C5E-82F3-A7DCED4EBE7B}" destId="{FF186C30-B8AF-4134-9A6D-79901AFADB6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87FBBA8-067A-4F0C-9949-C08DDB2C4956}" type="doc">
      <dgm:prSet loTypeId="urn:microsoft.com/office/officeart/2005/8/layout/pList2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DA8DB8-9BDA-48FF-89E5-D4B858653974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مالی بین‌الملل شرکت‌ها</a:t>
          </a:r>
          <a:endParaRPr lang="en-US" dirty="0">
            <a:cs typeface="B Titr" pitchFamily="2" charset="-78"/>
          </a:endParaRPr>
        </a:p>
      </dgm:t>
    </dgm:pt>
    <dgm:pt modelId="{77645DDD-287F-4FB3-809A-82740F766312}" type="parTrans" cxnId="{57F04818-83FF-42F4-B247-1F07D24D164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F3BF44B-5FA1-4D91-A85E-533C19616191}" type="sibTrans" cxnId="{57F04818-83FF-42F4-B247-1F07D24D164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AAC71A9-CD48-4423-851B-862453D69BAB}">
      <dgm:prSet/>
      <dgm:spPr/>
      <dgm:t>
        <a:bodyPr/>
        <a:lstStyle/>
        <a:p>
          <a:pPr algn="r" rtl="1"/>
          <a:r>
            <a:rPr lang="fa-IR" dirty="0" smtClean="0">
              <a:cs typeface="B Zar" pitchFamily="2" charset="-78"/>
            </a:rPr>
            <a:t>عوامل ریسک در محیط مالی بین‌المللی کدامند؟</a:t>
          </a:r>
          <a:endParaRPr lang="en-US" dirty="0">
            <a:cs typeface="B Zar" pitchFamily="2" charset="-78"/>
          </a:endParaRPr>
        </a:p>
      </dgm:t>
    </dgm:pt>
    <dgm:pt modelId="{D8884A64-D497-4524-B5BB-D83E2EE5A47F}" type="parTrans" cxnId="{C2769A5E-AFB9-45B0-94EB-BA057B89C4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88F05BB-9DFD-4A94-8C50-60AA84E1134E}" type="sibTrans" cxnId="{C2769A5E-AFB9-45B0-94EB-BA057B89C4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4A42619-BB93-4F29-8A7E-754A577793F6}">
      <dgm:prSet/>
      <dgm:spPr/>
      <dgm:t>
        <a:bodyPr/>
        <a:lstStyle/>
        <a:p>
          <a:pPr algn="r" rtl="1"/>
          <a:r>
            <a:rPr lang="fa-IR" dirty="0" smtClean="0">
              <a:cs typeface="B Zar" pitchFamily="2" charset="-78"/>
            </a:rPr>
            <a:t>چگونه ثروت سهامداران را در محیط بین‌المللی بیشینه کنیم؟</a:t>
          </a:r>
          <a:endParaRPr lang="en-US" dirty="0">
            <a:cs typeface="B Zar" pitchFamily="2" charset="-78"/>
          </a:endParaRPr>
        </a:p>
      </dgm:t>
    </dgm:pt>
    <dgm:pt modelId="{EF102E7E-9958-4BEA-AAD3-DFC4FCA2F18A}" type="parTrans" cxnId="{7BBA717D-1D9B-42CB-9E8C-320093DD82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148824-7B14-484E-98E8-4BB8C769839F}" type="sibTrans" cxnId="{7BBA717D-1D9B-42CB-9E8C-320093DD82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C259210-4D8B-4239-B7C7-0DAC2301B1C0}" type="pres">
      <dgm:prSet presAssocID="{287FBBA8-067A-4F0C-9949-C08DDB2C49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A206F-2DF6-4759-8C63-FF0CFA328C6E}" type="pres">
      <dgm:prSet presAssocID="{287FBBA8-067A-4F0C-9949-C08DDB2C4956}" presName="bkgdShp" presStyleLbl="alignAccFollowNode1" presStyleIdx="0" presStyleCnt="1"/>
      <dgm:spPr/>
    </dgm:pt>
    <dgm:pt modelId="{753EC944-6FF8-48F0-A591-978165F1BD0A}" type="pres">
      <dgm:prSet presAssocID="{287FBBA8-067A-4F0C-9949-C08DDB2C4956}" presName="linComp" presStyleCnt="0"/>
      <dgm:spPr/>
    </dgm:pt>
    <dgm:pt modelId="{7111F2DC-9006-4FE8-A5B1-CEFFA9515B8C}" type="pres">
      <dgm:prSet presAssocID="{FBDA8DB8-9BDA-48FF-89E5-D4B858653974}" presName="compNode" presStyleCnt="0"/>
      <dgm:spPr/>
    </dgm:pt>
    <dgm:pt modelId="{525215C6-92C4-4543-9109-38A8D893535A}" type="pres">
      <dgm:prSet presAssocID="{FBDA8DB8-9BDA-48FF-89E5-D4B85865397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7E8A6-93CE-4478-A17C-ACEF0D10B3F4}" type="pres">
      <dgm:prSet presAssocID="{FBDA8DB8-9BDA-48FF-89E5-D4B858653974}" presName="invisiNode" presStyleLbl="node1" presStyleIdx="0" presStyleCnt="1"/>
      <dgm:spPr/>
    </dgm:pt>
    <dgm:pt modelId="{81CB451D-C463-4351-A10D-F5E7BD16B2C6}" type="pres">
      <dgm:prSet presAssocID="{FBDA8DB8-9BDA-48FF-89E5-D4B858653974}" presName="imagNode" presStyleLbl="fgImgPlace1" presStyleIdx="0" presStyleCnt="1" custScaleY="156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BBA717D-1D9B-42CB-9E8C-320093DD820B}" srcId="{FBDA8DB8-9BDA-48FF-89E5-D4B858653974}" destId="{44A42619-BB93-4F29-8A7E-754A577793F6}" srcOrd="1" destOrd="0" parTransId="{EF102E7E-9958-4BEA-AAD3-DFC4FCA2F18A}" sibTransId="{2D148824-7B14-484E-98E8-4BB8C769839F}"/>
    <dgm:cxn modelId="{C2769A5E-AFB9-45B0-94EB-BA057B89C425}" srcId="{FBDA8DB8-9BDA-48FF-89E5-D4B858653974}" destId="{8AAC71A9-CD48-4423-851B-862453D69BAB}" srcOrd="0" destOrd="0" parTransId="{D8884A64-D497-4524-B5BB-D83E2EE5A47F}" sibTransId="{688F05BB-9DFD-4A94-8C50-60AA84E1134E}"/>
    <dgm:cxn modelId="{57F04818-83FF-42F4-B247-1F07D24D1649}" srcId="{287FBBA8-067A-4F0C-9949-C08DDB2C4956}" destId="{FBDA8DB8-9BDA-48FF-89E5-D4B858653974}" srcOrd="0" destOrd="0" parTransId="{77645DDD-287F-4FB3-809A-82740F766312}" sibTransId="{1F3BF44B-5FA1-4D91-A85E-533C19616191}"/>
    <dgm:cxn modelId="{0F6299CA-F686-452B-8F47-288780781177}" type="presOf" srcId="{287FBBA8-067A-4F0C-9949-C08DDB2C4956}" destId="{FC259210-4D8B-4239-B7C7-0DAC2301B1C0}" srcOrd="0" destOrd="0" presId="urn:microsoft.com/office/officeart/2005/8/layout/pList2"/>
    <dgm:cxn modelId="{47ED9075-3F87-494B-86E6-0A0C2383E63E}" type="presOf" srcId="{FBDA8DB8-9BDA-48FF-89E5-D4B858653974}" destId="{525215C6-92C4-4543-9109-38A8D893535A}" srcOrd="0" destOrd="0" presId="urn:microsoft.com/office/officeart/2005/8/layout/pList2"/>
    <dgm:cxn modelId="{BB38934E-0D98-4996-863E-A1BBFEB0982B}" type="presOf" srcId="{8AAC71A9-CD48-4423-851B-862453D69BAB}" destId="{525215C6-92C4-4543-9109-38A8D893535A}" srcOrd="0" destOrd="1" presId="urn:microsoft.com/office/officeart/2005/8/layout/pList2"/>
    <dgm:cxn modelId="{E2413008-1CE9-4434-979C-AB9512B510FA}" type="presOf" srcId="{44A42619-BB93-4F29-8A7E-754A577793F6}" destId="{525215C6-92C4-4543-9109-38A8D893535A}" srcOrd="0" destOrd="2" presId="urn:microsoft.com/office/officeart/2005/8/layout/pList2"/>
    <dgm:cxn modelId="{27772DDA-1A2B-444C-A3E8-371C87C70FBB}" type="presParOf" srcId="{FC259210-4D8B-4239-B7C7-0DAC2301B1C0}" destId="{AE5A206F-2DF6-4759-8C63-FF0CFA328C6E}" srcOrd="0" destOrd="0" presId="urn:microsoft.com/office/officeart/2005/8/layout/pList2"/>
    <dgm:cxn modelId="{BE966113-20AF-4ADB-9895-B8948E80EC18}" type="presParOf" srcId="{FC259210-4D8B-4239-B7C7-0DAC2301B1C0}" destId="{753EC944-6FF8-48F0-A591-978165F1BD0A}" srcOrd="1" destOrd="0" presId="urn:microsoft.com/office/officeart/2005/8/layout/pList2"/>
    <dgm:cxn modelId="{E1C8A4AA-255E-4C0C-A287-7802CB53FDF7}" type="presParOf" srcId="{753EC944-6FF8-48F0-A591-978165F1BD0A}" destId="{7111F2DC-9006-4FE8-A5B1-CEFFA9515B8C}" srcOrd="0" destOrd="0" presId="urn:microsoft.com/office/officeart/2005/8/layout/pList2"/>
    <dgm:cxn modelId="{F958C04C-CE9F-446F-9D59-F52536DD94A3}" type="presParOf" srcId="{7111F2DC-9006-4FE8-A5B1-CEFFA9515B8C}" destId="{525215C6-92C4-4543-9109-38A8D893535A}" srcOrd="0" destOrd="0" presId="urn:microsoft.com/office/officeart/2005/8/layout/pList2"/>
    <dgm:cxn modelId="{421EB10A-61B1-4881-AA21-5FDBF4C2AD15}" type="presParOf" srcId="{7111F2DC-9006-4FE8-A5B1-CEFFA9515B8C}" destId="{98C7E8A6-93CE-4478-A17C-ACEF0D10B3F4}" srcOrd="1" destOrd="0" presId="urn:microsoft.com/office/officeart/2005/8/layout/pList2"/>
    <dgm:cxn modelId="{3E9D6B3A-8F42-4F25-9CFB-3159F5D8AA9C}" type="presParOf" srcId="{7111F2DC-9006-4FE8-A5B1-CEFFA9515B8C}" destId="{81CB451D-C463-4351-A10D-F5E7BD16B2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09A801D-131C-4CC4-B252-01E547CE5E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7CF0F8-2BE2-43FD-A60F-CDBB1B87AF76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استفاده از ابزارهای بازار جهانی ارز و کالاهای اساسی</a:t>
          </a:r>
          <a:endParaRPr lang="en-US">
            <a:cs typeface="B Zar" panose="00000400000000000000" pitchFamily="2" charset="-78"/>
          </a:endParaRPr>
        </a:p>
      </dgm:t>
    </dgm:pt>
    <dgm:pt modelId="{DA148AB8-F00E-438A-A336-B384D75FBB5F}" type="parTrans" cxnId="{8A982439-3E06-4CC0-89DB-910FF9578D7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F191553-A0A3-4099-9F54-F785A173A804}" type="sibTrans" cxnId="{8A982439-3E06-4CC0-89DB-910FF9578D7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60A0829-70C4-4458-9244-A8A919F1297B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پوشش ریسک نوسانات نرخ ارز</a:t>
          </a:r>
          <a:endParaRPr lang="en-US">
            <a:cs typeface="B Zar" panose="00000400000000000000" pitchFamily="2" charset="-78"/>
          </a:endParaRPr>
        </a:p>
      </dgm:t>
    </dgm:pt>
    <dgm:pt modelId="{6E98B645-F2D3-4FCA-969B-FC39AB4C8D1D}" type="parTrans" cxnId="{D637A252-BA69-4DCC-91CC-C85A15554D5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C3288DD-59EC-4895-A9F9-C9039B8712E4}" type="sibTrans" cxnId="{D637A252-BA69-4DCC-91CC-C85A15554D5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E7608FB-E240-4E1D-8F17-256589C772E4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پوشش ریسک نوسانات کالاهای اساسی</a:t>
          </a:r>
          <a:endParaRPr lang="en-US">
            <a:cs typeface="B Zar" panose="00000400000000000000" pitchFamily="2" charset="-78"/>
          </a:endParaRPr>
        </a:p>
      </dgm:t>
    </dgm:pt>
    <dgm:pt modelId="{A275E607-FB16-4D51-8A1C-5940B87E55E0}" type="parTrans" cxnId="{ADF4F268-AB23-432B-84A6-6256C52AEA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6810692-99AC-4583-90EF-AAB8EF9898A0}" type="sibTrans" cxnId="{ADF4F268-AB23-432B-84A6-6256C52AEA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D03A20A-CDB7-4C02-9FA9-334CCFC0E6E1}" type="pres">
      <dgm:prSet presAssocID="{909A801D-131C-4CC4-B252-01E547CE5E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2BA9CE-DA28-419F-8593-FDBC7B5C192E}" type="pres">
      <dgm:prSet presAssocID="{F67CF0F8-2BE2-43FD-A60F-CDBB1B87AF76}" presName="hierRoot1" presStyleCnt="0"/>
      <dgm:spPr/>
    </dgm:pt>
    <dgm:pt modelId="{EAA6A3D0-0005-486D-A87B-710AC3F3502C}" type="pres">
      <dgm:prSet presAssocID="{F67CF0F8-2BE2-43FD-A60F-CDBB1B87AF76}" presName="composite" presStyleCnt="0"/>
      <dgm:spPr/>
    </dgm:pt>
    <dgm:pt modelId="{FB5DC361-497C-40CD-8AAE-B6145AA9B5DA}" type="pres">
      <dgm:prSet presAssocID="{F67CF0F8-2BE2-43FD-A60F-CDBB1B87AF76}" presName="background" presStyleLbl="node0" presStyleIdx="0" presStyleCnt="1"/>
      <dgm:spPr/>
    </dgm:pt>
    <dgm:pt modelId="{84B053B9-915B-4290-9982-735EF9B1772C}" type="pres">
      <dgm:prSet presAssocID="{F67CF0F8-2BE2-43FD-A60F-CDBB1B87AF76}" presName="text" presStyleLbl="fgAcc0" presStyleIdx="0" presStyleCnt="1">
        <dgm:presLayoutVars>
          <dgm:chPref val="3"/>
        </dgm:presLayoutVars>
      </dgm:prSet>
      <dgm:spPr/>
    </dgm:pt>
    <dgm:pt modelId="{6C528283-D6D2-478E-BC5A-580585CD7034}" type="pres">
      <dgm:prSet presAssocID="{F67CF0F8-2BE2-43FD-A60F-CDBB1B87AF76}" presName="hierChild2" presStyleCnt="0"/>
      <dgm:spPr/>
    </dgm:pt>
    <dgm:pt modelId="{3BFC8289-362A-4037-AF39-36B479409206}" type="pres">
      <dgm:prSet presAssocID="{6E98B645-F2D3-4FCA-969B-FC39AB4C8D1D}" presName="Name10" presStyleLbl="parChTrans1D2" presStyleIdx="0" presStyleCnt="2"/>
      <dgm:spPr/>
    </dgm:pt>
    <dgm:pt modelId="{B750111F-3033-4118-9347-20C49C14707F}" type="pres">
      <dgm:prSet presAssocID="{560A0829-70C4-4458-9244-A8A919F1297B}" presName="hierRoot2" presStyleCnt="0"/>
      <dgm:spPr/>
    </dgm:pt>
    <dgm:pt modelId="{7BE6CE83-9951-4BC2-BD79-CEE93C29CC8B}" type="pres">
      <dgm:prSet presAssocID="{560A0829-70C4-4458-9244-A8A919F1297B}" presName="composite2" presStyleCnt="0"/>
      <dgm:spPr/>
    </dgm:pt>
    <dgm:pt modelId="{B9C985DB-032A-4CC0-8FD2-06668E52B6CE}" type="pres">
      <dgm:prSet presAssocID="{560A0829-70C4-4458-9244-A8A919F1297B}" presName="background2" presStyleLbl="node2" presStyleIdx="0" presStyleCnt="2"/>
      <dgm:spPr/>
    </dgm:pt>
    <dgm:pt modelId="{79830A08-BDFC-46B7-97AF-EE246893645C}" type="pres">
      <dgm:prSet presAssocID="{560A0829-70C4-4458-9244-A8A919F1297B}" presName="text2" presStyleLbl="fgAcc2" presStyleIdx="0" presStyleCnt="2">
        <dgm:presLayoutVars>
          <dgm:chPref val="3"/>
        </dgm:presLayoutVars>
      </dgm:prSet>
      <dgm:spPr/>
    </dgm:pt>
    <dgm:pt modelId="{8D3AF1EF-C6CA-4885-AB0A-C45A570A32E2}" type="pres">
      <dgm:prSet presAssocID="{560A0829-70C4-4458-9244-A8A919F1297B}" presName="hierChild3" presStyleCnt="0"/>
      <dgm:spPr/>
    </dgm:pt>
    <dgm:pt modelId="{5B403464-8D73-495C-B7C4-B1BE0FA39F58}" type="pres">
      <dgm:prSet presAssocID="{A275E607-FB16-4D51-8A1C-5940B87E55E0}" presName="Name10" presStyleLbl="parChTrans1D2" presStyleIdx="1" presStyleCnt="2"/>
      <dgm:spPr/>
    </dgm:pt>
    <dgm:pt modelId="{96882CB8-6467-4EAA-8E5D-D55FD172EB89}" type="pres">
      <dgm:prSet presAssocID="{AE7608FB-E240-4E1D-8F17-256589C772E4}" presName="hierRoot2" presStyleCnt="0"/>
      <dgm:spPr/>
    </dgm:pt>
    <dgm:pt modelId="{1F1C8F6B-12A3-425B-88EA-65900EB48A42}" type="pres">
      <dgm:prSet presAssocID="{AE7608FB-E240-4E1D-8F17-256589C772E4}" presName="composite2" presStyleCnt="0"/>
      <dgm:spPr/>
    </dgm:pt>
    <dgm:pt modelId="{89BBC715-853C-4267-BFBD-24628541B883}" type="pres">
      <dgm:prSet presAssocID="{AE7608FB-E240-4E1D-8F17-256589C772E4}" presName="background2" presStyleLbl="node2" presStyleIdx="1" presStyleCnt="2"/>
      <dgm:spPr/>
    </dgm:pt>
    <dgm:pt modelId="{4FD01C4E-4DA8-4C00-87D0-0F8CCFCD76D0}" type="pres">
      <dgm:prSet presAssocID="{AE7608FB-E240-4E1D-8F17-256589C772E4}" presName="text2" presStyleLbl="fgAcc2" presStyleIdx="1" presStyleCnt="2">
        <dgm:presLayoutVars>
          <dgm:chPref val="3"/>
        </dgm:presLayoutVars>
      </dgm:prSet>
      <dgm:spPr/>
    </dgm:pt>
    <dgm:pt modelId="{617DF459-B7DC-4F73-AD59-DC32F4D2459E}" type="pres">
      <dgm:prSet presAssocID="{AE7608FB-E240-4E1D-8F17-256589C772E4}" presName="hierChild3" presStyleCnt="0"/>
      <dgm:spPr/>
    </dgm:pt>
  </dgm:ptLst>
  <dgm:cxnLst>
    <dgm:cxn modelId="{8A982439-3E06-4CC0-89DB-910FF9578D7C}" srcId="{909A801D-131C-4CC4-B252-01E547CE5EA9}" destId="{F67CF0F8-2BE2-43FD-A60F-CDBB1B87AF76}" srcOrd="0" destOrd="0" parTransId="{DA148AB8-F00E-438A-A336-B384D75FBB5F}" sibTransId="{5F191553-A0A3-4099-9F54-F785A173A804}"/>
    <dgm:cxn modelId="{2FB061DD-E9FD-4AFC-B743-E1EA5E9844F5}" type="presOf" srcId="{6E98B645-F2D3-4FCA-969B-FC39AB4C8D1D}" destId="{3BFC8289-362A-4037-AF39-36B479409206}" srcOrd="0" destOrd="0" presId="urn:microsoft.com/office/officeart/2005/8/layout/hierarchy1"/>
    <dgm:cxn modelId="{01967884-7F87-4587-ABF4-6BB6EFF885CA}" type="presOf" srcId="{560A0829-70C4-4458-9244-A8A919F1297B}" destId="{79830A08-BDFC-46B7-97AF-EE246893645C}" srcOrd="0" destOrd="0" presId="urn:microsoft.com/office/officeart/2005/8/layout/hierarchy1"/>
    <dgm:cxn modelId="{23AC0286-4E4F-4ACB-807F-B56063C8C0C1}" type="presOf" srcId="{F67CF0F8-2BE2-43FD-A60F-CDBB1B87AF76}" destId="{84B053B9-915B-4290-9982-735EF9B1772C}" srcOrd="0" destOrd="0" presId="urn:microsoft.com/office/officeart/2005/8/layout/hierarchy1"/>
    <dgm:cxn modelId="{45F598F7-8928-416C-8645-ADC74F218E20}" type="presOf" srcId="{A275E607-FB16-4D51-8A1C-5940B87E55E0}" destId="{5B403464-8D73-495C-B7C4-B1BE0FA39F58}" srcOrd="0" destOrd="0" presId="urn:microsoft.com/office/officeart/2005/8/layout/hierarchy1"/>
    <dgm:cxn modelId="{ADF4F268-AB23-432B-84A6-6256C52AEA19}" srcId="{F67CF0F8-2BE2-43FD-A60F-CDBB1B87AF76}" destId="{AE7608FB-E240-4E1D-8F17-256589C772E4}" srcOrd="1" destOrd="0" parTransId="{A275E607-FB16-4D51-8A1C-5940B87E55E0}" sibTransId="{86810692-99AC-4583-90EF-AAB8EF9898A0}"/>
    <dgm:cxn modelId="{D637A252-BA69-4DCC-91CC-C85A15554D5D}" srcId="{F67CF0F8-2BE2-43FD-A60F-CDBB1B87AF76}" destId="{560A0829-70C4-4458-9244-A8A919F1297B}" srcOrd="0" destOrd="0" parTransId="{6E98B645-F2D3-4FCA-969B-FC39AB4C8D1D}" sibTransId="{5C3288DD-59EC-4895-A9F9-C9039B8712E4}"/>
    <dgm:cxn modelId="{A06B1C7F-4F7D-4128-A47F-2CD89B15DC6E}" type="presOf" srcId="{AE7608FB-E240-4E1D-8F17-256589C772E4}" destId="{4FD01C4E-4DA8-4C00-87D0-0F8CCFCD76D0}" srcOrd="0" destOrd="0" presId="urn:microsoft.com/office/officeart/2005/8/layout/hierarchy1"/>
    <dgm:cxn modelId="{238A0CB3-CC09-4AA1-9537-CB03B61071CC}" type="presOf" srcId="{909A801D-131C-4CC4-B252-01E547CE5EA9}" destId="{BD03A20A-CDB7-4C02-9FA9-334CCFC0E6E1}" srcOrd="0" destOrd="0" presId="urn:microsoft.com/office/officeart/2005/8/layout/hierarchy1"/>
    <dgm:cxn modelId="{953CC3AC-B9F0-4D2D-BBFC-9625D8917E0E}" type="presParOf" srcId="{BD03A20A-CDB7-4C02-9FA9-334CCFC0E6E1}" destId="{6C2BA9CE-DA28-419F-8593-FDBC7B5C192E}" srcOrd="0" destOrd="0" presId="urn:microsoft.com/office/officeart/2005/8/layout/hierarchy1"/>
    <dgm:cxn modelId="{509CEA74-F245-49A2-AA20-927E0B7C2879}" type="presParOf" srcId="{6C2BA9CE-DA28-419F-8593-FDBC7B5C192E}" destId="{EAA6A3D0-0005-486D-A87B-710AC3F3502C}" srcOrd="0" destOrd="0" presId="urn:microsoft.com/office/officeart/2005/8/layout/hierarchy1"/>
    <dgm:cxn modelId="{906CA772-59E6-485E-A892-4B1D72753485}" type="presParOf" srcId="{EAA6A3D0-0005-486D-A87B-710AC3F3502C}" destId="{FB5DC361-497C-40CD-8AAE-B6145AA9B5DA}" srcOrd="0" destOrd="0" presId="urn:microsoft.com/office/officeart/2005/8/layout/hierarchy1"/>
    <dgm:cxn modelId="{515A7BF8-D75E-41D5-81CA-21CE475BCA0E}" type="presParOf" srcId="{EAA6A3D0-0005-486D-A87B-710AC3F3502C}" destId="{84B053B9-915B-4290-9982-735EF9B1772C}" srcOrd="1" destOrd="0" presId="urn:microsoft.com/office/officeart/2005/8/layout/hierarchy1"/>
    <dgm:cxn modelId="{D4C11745-B75A-4A95-AEA2-CFCF1C97F07E}" type="presParOf" srcId="{6C2BA9CE-DA28-419F-8593-FDBC7B5C192E}" destId="{6C528283-D6D2-478E-BC5A-580585CD7034}" srcOrd="1" destOrd="0" presId="urn:microsoft.com/office/officeart/2005/8/layout/hierarchy1"/>
    <dgm:cxn modelId="{96614613-FCC9-4596-95C9-A16B57F4835C}" type="presParOf" srcId="{6C528283-D6D2-478E-BC5A-580585CD7034}" destId="{3BFC8289-362A-4037-AF39-36B479409206}" srcOrd="0" destOrd="0" presId="urn:microsoft.com/office/officeart/2005/8/layout/hierarchy1"/>
    <dgm:cxn modelId="{A3040B85-B010-48A2-B805-0A5741A06979}" type="presParOf" srcId="{6C528283-D6D2-478E-BC5A-580585CD7034}" destId="{B750111F-3033-4118-9347-20C49C14707F}" srcOrd="1" destOrd="0" presId="urn:microsoft.com/office/officeart/2005/8/layout/hierarchy1"/>
    <dgm:cxn modelId="{F65E0CC5-22B4-4A17-9D89-7581CC684FCC}" type="presParOf" srcId="{B750111F-3033-4118-9347-20C49C14707F}" destId="{7BE6CE83-9951-4BC2-BD79-CEE93C29CC8B}" srcOrd="0" destOrd="0" presId="urn:microsoft.com/office/officeart/2005/8/layout/hierarchy1"/>
    <dgm:cxn modelId="{CDE069C9-6345-48A7-9236-2CBA2A9D3AB2}" type="presParOf" srcId="{7BE6CE83-9951-4BC2-BD79-CEE93C29CC8B}" destId="{B9C985DB-032A-4CC0-8FD2-06668E52B6CE}" srcOrd="0" destOrd="0" presId="urn:microsoft.com/office/officeart/2005/8/layout/hierarchy1"/>
    <dgm:cxn modelId="{B13EEFD1-A66D-4FC2-B189-C618D8F7E9DF}" type="presParOf" srcId="{7BE6CE83-9951-4BC2-BD79-CEE93C29CC8B}" destId="{79830A08-BDFC-46B7-97AF-EE246893645C}" srcOrd="1" destOrd="0" presId="urn:microsoft.com/office/officeart/2005/8/layout/hierarchy1"/>
    <dgm:cxn modelId="{EFA6F269-C298-4926-9FD4-627E25FB58F6}" type="presParOf" srcId="{B750111F-3033-4118-9347-20C49C14707F}" destId="{8D3AF1EF-C6CA-4885-AB0A-C45A570A32E2}" srcOrd="1" destOrd="0" presId="urn:microsoft.com/office/officeart/2005/8/layout/hierarchy1"/>
    <dgm:cxn modelId="{FEF7C448-C62E-47F0-909D-3D8FBDE42650}" type="presParOf" srcId="{6C528283-D6D2-478E-BC5A-580585CD7034}" destId="{5B403464-8D73-495C-B7C4-B1BE0FA39F58}" srcOrd="2" destOrd="0" presId="urn:microsoft.com/office/officeart/2005/8/layout/hierarchy1"/>
    <dgm:cxn modelId="{C98A10E6-0513-4EA2-A894-FBB0938B8FF0}" type="presParOf" srcId="{6C528283-D6D2-478E-BC5A-580585CD7034}" destId="{96882CB8-6467-4EAA-8E5D-D55FD172EB89}" srcOrd="3" destOrd="0" presId="urn:microsoft.com/office/officeart/2005/8/layout/hierarchy1"/>
    <dgm:cxn modelId="{04C6627C-5795-464A-A380-CFF55EDAE669}" type="presParOf" srcId="{96882CB8-6467-4EAA-8E5D-D55FD172EB89}" destId="{1F1C8F6B-12A3-425B-88EA-65900EB48A42}" srcOrd="0" destOrd="0" presId="urn:microsoft.com/office/officeart/2005/8/layout/hierarchy1"/>
    <dgm:cxn modelId="{DD1DA32D-8BB4-456A-941E-DB2FCD0ADCF8}" type="presParOf" srcId="{1F1C8F6B-12A3-425B-88EA-65900EB48A42}" destId="{89BBC715-853C-4267-BFBD-24628541B883}" srcOrd="0" destOrd="0" presId="urn:microsoft.com/office/officeart/2005/8/layout/hierarchy1"/>
    <dgm:cxn modelId="{796621FC-EC82-4BCC-85EA-0BC02F719958}" type="presParOf" srcId="{1F1C8F6B-12A3-425B-88EA-65900EB48A42}" destId="{4FD01C4E-4DA8-4C00-87D0-0F8CCFCD76D0}" srcOrd="1" destOrd="0" presId="urn:microsoft.com/office/officeart/2005/8/layout/hierarchy1"/>
    <dgm:cxn modelId="{BC525F25-681F-4687-B8A3-E5664745A45D}" type="presParOf" srcId="{96882CB8-6467-4EAA-8E5D-D55FD172EB89}" destId="{617DF459-B7DC-4F73-AD59-DC32F4D245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71801B8-31CB-456E-B871-C80A52E24AC3}" type="doc">
      <dgm:prSet loTypeId="urn:microsoft.com/office/officeart/2005/8/layout/pyramid2" loCatId="pyramid" qsTypeId="urn:microsoft.com/office/officeart/2005/8/quickstyle/3d2#70" qsCatId="3D" csTypeId="urn:microsoft.com/office/officeart/2005/8/colors/colorful1#65" csCatId="colorful" phldr="1"/>
      <dgm:spPr/>
      <dgm:t>
        <a:bodyPr/>
        <a:lstStyle/>
        <a:p>
          <a:endParaRPr lang="en-US"/>
        </a:p>
      </dgm:t>
    </dgm:pt>
    <dgm:pt modelId="{073BE8ED-607B-4800-962E-B78E8B3E5AC1}">
      <dgm:prSet/>
      <dgm:spPr/>
      <dgm:t>
        <a:bodyPr/>
        <a:lstStyle/>
        <a:p>
          <a:pPr rtl="1"/>
          <a:r>
            <a:rPr lang="fa-IR" dirty="0" smtClean="0"/>
            <a:t>قوانین و مقررات</a:t>
          </a:r>
          <a:endParaRPr lang="en-US" dirty="0"/>
        </a:p>
      </dgm:t>
    </dgm:pt>
    <dgm:pt modelId="{1524795A-99A3-4992-ADDD-D6A3EFDC137E}" type="parTrans" cxnId="{C46BEC91-C18D-47FB-BDA6-CE7B142A9092}">
      <dgm:prSet/>
      <dgm:spPr/>
      <dgm:t>
        <a:bodyPr/>
        <a:lstStyle/>
        <a:p>
          <a:endParaRPr lang="en-US"/>
        </a:p>
      </dgm:t>
    </dgm:pt>
    <dgm:pt modelId="{956C60B9-5C2C-4BF1-9C18-FF29C4CC34E9}" type="sibTrans" cxnId="{C46BEC91-C18D-47FB-BDA6-CE7B142A9092}">
      <dgm:prSet/>
      <dgm:spPr/>
      <dgm:t>
        <a:bodyPr/>
        <a:lstStyle/>
        <a:p>
          <a:endParaRPr lang="en-US"/>
        </a:p>
      </dgm:t>
    </dgm:pt>
    <dgm:pt modelId="{0FBAF5E2-4169-4BAB-8D44-DA9FB30EB627}">
      <dgm:prSet/>
      <dgm:spPr/>
      <dgm:t>
        <a:bodyPr/>
        <a:lstStyle/>
        <a:p>
          <a:pPr rtl="1"/>
          <a:r>
            <a:rPr lang="fa-IR" dirty="0" smtClean="0"/>
            <a:t>دفاع در دادگاه</a:t>
          </a:r>
          <a:endParaRPr lang="en-US" dirty="0"/>
        </a:p>
      </dgm:t>
    </dgm:pt>
    <dgm:pt modelId="{3CCCE362-DAFA-455E-A94A-BD234122F8C4}" type="parTrans" cxnId="{0F0E8A2F-1866-4945-ABBF-E6245E2F65AF}">
      <dgm:prSet/>
      <dgm:spPr/>
      <dgm:t>
        <a:bodyPr/>
        <a:lstStyle/>
        <a:p>
          <a:endParaRPr lang="en-US"/>
        </a:p>
      </dgm:t>
    </dgm:pt>
    <dgm:pt modelId="{52DD976C-13B1-4202-B6BB-295320001F36}" type="sibTrans" cxnId="{0F0E8A2F-1866-4945-ABBF-E6245E2F65AF}">
      <dgm:prSet/>
      <dgm:spPr/>
      <dgm:t>
        <a:bodyPr/>
        <a:lstStyle/>
        <a:p>
          <a:endParaRPr lang="en-US"/>
        </a:p>
      </dgm:t>
    </dgm:pt>
    <dgm:pt modelId="{3358B51E-DC7E-4542-AFE3-CE3F78B7525D}">
      <dgm:prSet/>
      <dgm:spPr/>
      <dgm:t>
        <a:bodyPr/>
        <a:lstStyle/>
        <a:p>
          <a:pPr rtl="1"/>
          <a:r>
            <a:rPr lang="fa-IR" dirty="0" smtClean="0"/>
            <a:t>تجدیدساختار سازمان</a:t>
          </a:r>
          <a:endParaRPr lang="en-US" dirty="0"/>
        </a:p>
      </dgm:t>
    </dgm:pt>
    <dgm:pt modelId="{CAF3B93B-2D7E-43DD-9021-662FB67D950C}" type="parTrans" cxnId="{D2485FFD-7E0D-4398-98D2-5CC79CDD8996}">
      <dgm:prSet/>
      <dgm:spPr/>
      <dgm:t>
        <a:bodyPr/>
        <a:lstStyle/>
        <a:p>
          <a:endParaRPr lang="en-US"/>
        </a:p>
      </dgm:t>
    </dgm:pt>
    <dgm:pt modelId="{0583A5AB-D7EA-4B6C-A0FC-DCEB4AD39AE0}" type="sibTrans" cxnId="{D2485FFD-7E0D-4398-98D2-5CC79CDD8996}">
      <dgm:prSet/>
      <dgm:spPr/>
      <dgm:t>
        <a:bodyPr/>
        <a:lstStyle/>
        <a:p>
          <a:endParaRPr lang="en-US"/>
        </a:p>
      </dgm:t>
    </dgm:pt>
    <dgm:pt modelId="{A5325537-DA74-436A-90CC-CE524DAB0601}">
      <dgm:prSet/>
      <dgm:spPr/>
      <dgm:t>
        <a:bodyPr/>
        <a:lstStyle/>
        <a:p>
          <a:r>
            <a:rPr lang="fa-IR" dirty="0" smtClean="0"/>
            <a:t>مسائل نمایندگی</a:t>
          </a:r>
          <a:endParaRPr lang="en-US" dirty="0"/>
        </a:p>
      </dgm:t>
    </dgm:pt>
    <dgm:pt modelId="{CE42E0EB-39C0-4898-854B-72BBCB976281}" type="parTrans" cxnId="{1E936E59-977B-4C48-A8B4-914485449088}">
      <dgm:prSet/>
      <dgm:spPr/>
      <dgm:t>
        <a:bodyPr/>
        <a:lstStyle/>
        <a:p>
          <a:endParaRPr lang="en-US"/>
        </a:p>
      </dgm:t>
    </dgm:pt>
    <dgm:pt modelId="{85D0223F-10AD-4A86-AF69-B6EF0A922641}" type="sibTrans" cxnId="{1E936E59-977B-4C48-A8B4-914485449088}">
      <dgm:prSet/>
      <dgm:spPr/>
      <dgm:t>
        <a:bodyPr/>
        <a:lstStyle/>
        <a:p>
          <a:endParaRPr lang="en-US"/>
        </a:p>
      </dgm:t>
    </dgm:pt>
    <dgm:pt modelId="{A695C294-277C-40C3-96CC-3112CCD68995}" type="pres">
      <dgm:prSet presAssocID="{F71801B8-31CB-456E-B871-C80A52E24AC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B1B7950-557C-42EB-846A-F2D07A9A5BD3}" type="pres">
      <dgm:prSet presAssocID="{F71801B8-31CB-456E-B871-C80A52E24AC3}" presName="pyramid" presStyleLbl="node1" presStyleIdx="0" presStyleCnt="1"/>
      <dgm:spPr/>
    </dgm:pt>
    <dgm:pt modelId="{133AA72B-0796-4101-AF28-1B35AA31CD72}" type="pres">
      <dgm:prSet presAssocID="{F71801B8-31CB-456E-B871-C80A52E24AC3}" presName="theList" presStyleCnt="0"/>
      <dgm:spPr/>
    </dgm:pt>
    <dgm:pt modelId="{06536FF9-E1F4-4458-88C7-1F21A73A73C5}" type="pres">
      <dgm:prSet presAssocID="{073BE8ED-607B-4800-962E-B78E8B3E5AC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CFEA7-4A63-48BD-AC97-6CE96C604AE1}" type="pres">
      <dgm:prSet presAssocID="{073BE8ED-607B-4800-962E-B78E8B3E5AC1}" presName="aSpace" presStyleCnt="0"/>
      <dgm:spPr/>
    </dgm:pt>
    <dgm:pt modelId="{DB944A7F-33D9-4CFB-BCDA-A889CC61BABE}" type="pres">
      <dgm:prSet presAssocID="{A5325537-DA74-436A-90CC-CE524DAB060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9D99-3EF0-473A-9278-6A8C365A6B63}" type="pres">
      <dgm:prSet presAssocID="{A5325537-DA74-436A-90CC-CE524DAB0601}" presName="aSpace" presStyleCnt="0"/>
      <dgm:spPr/>
    </dgm:pt>
    <dgm:pt modelId="{32A4887E-B99D-4DC1-BFEC-3F95BF55C918}" type="pres">
      <dgm:prSet presAssocID="{0FBAF5E2-4169-4BAB-8D44-DA9FB30EB62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B22A2-1F4C-434B-A60E-345ED3E14344}" type="pres">
      <dgm:prSet presAssocID="{0FBAF5E2-4169-4BAB-8D44-DA9FB30EB627}" presName="aSpace" presStyleCnt="0"/>
      <dgm:spPr/>
    </dgm:pt>
    <dgm:pt modelId="{FC76B5D5-97E4-4D9A-A9E9-A27A7D93BD38}" type="pres">
      <dgm:prSet presAssocID="{3358B51E-DC7E-4542-AFE3-CE3F78B7525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F5F1-6C88-453E-8881-0CCF84D8DC0B}" type="pres">
      <dgm:prSet presAssocID="{3358B51E-DC7E-4542-AFE3-CE3F78B7525D}" presName="aSpace" presStyleCnt="0"/>
      <dgm:spPr/>
    </dgm:pt>
  </dgm:ptLst>
  <dgm:cxnLst>
    <dgm:cxn modelId="{1E936E59-977B-4C48-A8B4-914485449088}" srcId="{F71801B8-31CB-456E-B871-C80A52E24AC3}" destId="{A5325537-DA74-436A-90CC-CE524DAB0601}" srcOrd="1" destOrd="0" parTransId="{CE42E0EB-39C0-4898-854B-72BBCB976281}" sibTransId="{85D0223F-10AD-4A86-AF69-B6EF0A922641}"/>
    <dgm:cxn modelId="{D2485FFD-7E0D-4398-98D2-5CC79CDD8996}" srcId="{F71801B8-31CB-456E-B871-C80A52E24AC3}" destId="{3358B51E-DC7E-4542-AFE3-CE3F78B7525D}" srcOrd="3" destOrd="0" parTransId="{CAF3B93B-2D7E-43DD-9021-662FB67D950C}" sibTransId="{0583A5AB-D7EA-4B6C-A0FC-DCEB4AD39AE0}"/>
    <dgm:cxn modelId="{66294FD4-ECD5-411A-A567-155A5BCF778A}" type="presOf" srcId="{A5325537-DA74-436A-90CC-CE524DAB0601}" destId="{DB944A7F-33D9-4CFB-BCDA-A889CC61BABE}" srcOrd="0" destOrd="0" presId="urn:microsoft.com/office/officeart/2005/8/layout/pyramid2"/>
    <dgm:cxn modelId="{0329C6DA-0F28-4C1F-849D-92ABEF0C9B99}" type="presOf" srcId="{073BE8ED-607B-4800-962E-B78E8B3E5AC1}" destId="{06536FF9-E1F4-4458-88C7-1F21A73A73C5}" srcOrd="0" destOrd="0" presId="urn:microsoft.com/office/officeart/2005/8/layout/pyramid2"/>
    <dgm:cxn modelId="{0F0E8A2F-1866-4945-ABBF-E6245E2F65AF}" srcId="{F71801B8-31CB-456E-B871-C80A52E24AC3}" destId="{0FBAF5E2-4169-4BAB-8D44-DA9FB30EB627}" srcOrd="2" destOrd="0" parTransId="{3CCCE362-DAFA-455E-A94A-BD234122F8C4}" sibTransId="{52DD976C-13B1-4202-B6BB-295320001F36}"/>
    <dgm:cxn modelId="{101FD83B-986A-4F57-A952-0338C591075F}" type="presOf" srcId="{F71801B8-31CB-456E-B871-C80A52E24AC3}" destId="{A695C294-277C-40C3-96CC-3112CCD68995}" srcOrd="0" destOrd="0" presId="urn:microsoft.com/office/officeart/2005/8/layout/pyramid2"/>
    <dgm:cxn modelId="{41522C24-0BAA-493D-9B08-C004F1C067AA}" type="presOf" srcId="{3358B51E-DC7E-4542-AFE3-CE3F78B7525D}" destId="{FC76B5D5-97E4-4D9A-A9E9-A27A7D93BD38}" srcOrd="0" destOrd="0" presId="urn:microsoft.com/office/officeart/2005/8/layout/pyramid2"/>
    <dgm:cxn modelId="{39DF4A50-5FDC-42BE-820D-D8A2A8CB505D}" type="presOf" srcId="{0FBAF5E2-4169-4BAB-8D44-DA9FB30EB627}" destId="{32A4887E-B99D-4DC1-BFEC-3F95BF55C918}" srcOrd="0" destOrd="0" presId="urn:microsoft.com/office/officeart/2005/8/layout/pyramid2"/>
    <dgm:cxn modelId="{C46BEC91-C18D-47FB-BDA6-CE7B142A9092}" srcId="{F71801B8-31CB-456E-B871-C80A52E24AC3}" destId="{073BE8ED-607B-4800-962E-B78E8B3E5AC1}" srcOrd="0" destOrd="0" parTransId="{1524795A-99A3-4992-ADDD-D6A3EFDC137E}" sibTransId="{956C60B9-5C2C-4BF1-9C18-FF29C4CC34E9}"/>
    <dgm:cxn modelId="{AD6E52D8-D06D-4185-9FB7-C05F50400B07}" type="presParOf" srcId="{A695C294-277C-40C3-96CC-3112CCD68995}" destId="{6B1B7950-557C-42EB-846A-F2D07A9A5BD3}" srcOrd="0" destOrd="0" presId="urn:microsoft.com/office/officeart/2005/8/layout/pyramid2"/>
    <dgm:cxn modelId="{2B36F229-15DA-4B9C-88AA-546E385FD8AE}" type="presParOf" srcId="{A695C294-277C-40C3-96CC-3112CCD68995}" destId="{133AA72B-0796-4101-AF28-1B35AA31CD72}" srcOrd="1" destOrd="0" presId="urn:microsoft.com/office/officeart/2005/8/layout/pyramid2"/>
    <dgm:cxn modelId="{5C75AAC7-A63E-4EED-BE0B-9C669970D405}" type="presParOf" srcId="{133AA72B-0796-4101-AF28-1B35AA31CD72}" destId="{06536FF9-E1F4-4458-88C7-1F21A73A73C5}" srcOrd="0" destOrd="0" presId="urn:microsoft.com/office/officeart/2005/8/layout/pyramid2"/>
    <dgm:cxn modelId="{4EFE190B-D51B-43B0-BE03-CE4FE757A4C6}" type="presParOf" srcId="{133AA72B-0796-4101-AF28-1B35AA31CD72}" destId="{597CFEA7-4A63-48BD-AC97-6CE96C604AE1}" srcOrd="1" destOrd="0" presId="urn:microsoft.com/office/officeart/2005/8/layout/pyramid2"/>
    <dgm:cxn modelId="{1B93C5E5-4366-49A5-B4D6-DE1BE277E8B4}" type="presParOf" srcId="{133AA72B-0796-4101-AF28-1B35AA31CD72}" destId="{DB944A7F-33D9-4CFB-BCDA-A889CC61BABE}" srcOrd="2" destOrd="0" presId="urn:microsoft.com/office/officeart/2005/8/layout/pyramid2"/>
    <dgm:cxn modelId="{30DF9F7C-751C-4638-9D3F-FEE50649A93F}" type="presParOf" srcId="{133AA72B-0796-4101-AF28-1B35AA31CD72}" destId="{3B8A9D99-3EF0-473A-9278-6A8C365A6B63}" srcOrd="3" destOrd="0" presId="urn:microsoft.com/office/officeart/2005/8/layout/pyramid2"/>
    <dgm:cxn modelId="{A7D0EA24-A99A-4650-8F44-7FF9FA38C1FE}" type="presParOf" srcId="{133AA72B-0796-4101-AF28-1B35AA31CD72}" destId="{32A4887E-B99D-4DC1-BFEC-3F95BF55C918}" srcOrd="4" destOrd="0" presId="urn:microsoft.com/office/officeart/2005/8/layout/pyramid2"/>
    <dgm:cxn modelId="{3AE222F2-6DAA-4C17-8D9B-8A5C1413888E}" type="presParOf" srcId="{133AA72B-0796-4101-AF28-1B35AA31CD72}" destId="{715B22A2-1F4C-434B-A60E-345ED3E14344}" srcOrd="5" destOrd="0" presId="urn:microsoft.com/office/officeart/2005/8/layout/pyramid2"/>
    <dgm:cxn modelId="{0EFCBFAA-238B-425A-BA2E-E93C43DFFF78}" type="presParOf" srcId="{133AA72B-0796-4101-AF28-1B35AA31CD72}" destId="{FC76B5D5-97E4-4D9A-A9E9-A27A7D93BD38}" srcOrd="6" destOrd="0" presId="urn:microsoft.com/office/officeart/2005/8/layout/pyramid2"/>
    <dgm:cxn modelId="{5AC8962F-AF5B-4D40-A2A7-0E0B4F365F98}" type="presParOf" srcId="{133AA72B-0796-4101-AF28-1B35AA31CD72}" destId="{E886F5F1-6C88-453E-8881-0CCF84D8DC0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DE937B-A11E-474F-A57F-73D6AC62FC0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DD255-A2F5-45FE-A1BF-571AD21020D2}">
      <dgm:prSet/>
      <dgm:spPr/>
      <dgm:t>
        <a:bodyPr/>
        <a:lstStyle/>
        <a:p>
          <a:pPr rtl="1"/>
          <a:r>
            <a:rPr lang="fa-IR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مدیریت سرمایه‌گذاری</a:t>
          </a:r>
          <a:endParaRPr lang="en-US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509C5A-D289-4082-ACF1-403AA338DE30}" type="parTrans" cxnId="{EAF37FA4-9427-41E8-86B0-CD1CC8A0B086}">
      <dgm:prSet/>
      <dgm:spPr/>
      <dgm:t>
        <a:bodyPr/>
        <a:lstStyle/>
        <a:p>
          <a:endParaRPr lang="en-US"/>
        </a:p>
      </dgm:t>
    </dgm:pt>
    <dgm:pt modelId="{96D64CD4-BD79-4F89-A941-188107E5371D}" type="sibTrans" cxnId="{EAF37FA4-9427-41E8-86B0-CD1CC8A0B086}">
      <dgm:prSet/>
      <dgm:spPr/>
      <dgm:t>
        <a:bodyPr/>
        <a:lstStyle/>
        <a:p>
          <a:endParaRPr lang="en-US"/>
        </a:p>
      </dgm:t>
    </dgm:pt>
    <dgm:pt modelId="{FCA86411-844B-4774-A5FE-6850AE452C25}" type="pres">
      <dgm:prSet presAssocID="{01DE937B-A11E-474F-A57F-73D6AC62FC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36B5E1-9426-4804-B770-AD2427FB198A}" type="pres">
      <dgm:prSet presAssocID="{EE0DD255-A2F5-45FE-A1BF-571AD21020D2}" presName="composite" presStyleCnt="0"/>
      <dgm:spPr/>
    </dgm:pt>
    <dgm:pt modelId="{9BEC6A24-D1C1-4778-959C-4160549E7F17}" type="pres">
      <dgm:prSet presAssocID="{EE0DD255-A2F5-45FE-A1BF-571AD21020D2}" presName="rect1" presStyleLbl="bgShp" presStyleIdx="0" presStyleCnt="1" custLinFactNeighborX="-35881" custLinFactNeighborY="119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A157D14-CF13-4CF4-83CE-C373F5BBB9CC}" type="pres">
      <dgm:prSet presAssocID="{EE0DD255-A2F5-45FE-A1BF-571AD21020D2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5D6E6-9AE0-4798-8CCC-48E128DFD065}" type="presOf" srcId="{01DE937B-A11E-474F-A57F-73D6AC62FC0C}" destId="{FCA86411-844B-4774-A5FE-6850AE452C25}" srcOrd="0" destOrd="0" presId="urn:microsoft.com/office/officeart/2008/layout/BendingPictureSemiTransparentText"/>
    <dgm:cxn modelId="{490018C0-40C8-4FA4-A6D1-56EAE7D4A17C}" type="presOf" srcId="{EE0DD255-A2F5-45FE-A1BF-571AD21020D2}" destId="{CA157D14-CF13-4CF4-83CE-C373F5BBB9CC}" srcOrd="0" destOrd="0" presId="urn:microsoft.com/office/officeart/2008/layout/BendingPictureSemiTransparentText"/>
    <dgm:cxn modelId="{EAF37FA4-9427-41E8-86B0-CD1CC8A0B086}" srcId="{01DE937B-A11E-474F-A57F-73D6AC62FC0C}" destId="{EE0DD255-A2F5-45FE-A1BF-571AD21020D2}" srcOrd="0" destOrd="0" parTransId="{70509C5A-D289-4082-ACF1-403AA338DE30}" sibTransId="{96D64CD4-BD79-4F89-A941-188107E5371D}"/>
    <dgm:cxn modelId="{66B94119-3434-4893-B573-73B5AE8F2A55}" type="presParOf" srcId="{FCA86411-844B-4774-A5FE-6850AE452C25}" destId="{9D36B5E1-9426-4804-B770-AD2427FB198A}" srcOrd="0" destOrd="0" presId="urn:microsoft.com/office/officeart/2008/layout/BendingPictureSemiTransparentText"/>
    <dgm:cxn modelId="{938EC9C4-CF4A-43FE-A398-2A0C4F967885}" type="presParOf" srcId="{9D36B5E1-9426-4804-B770-AD2427FB198A}" destId="{9BEC6A24-D1C1-4778-959C-4160549E7F17}" srcOrd="0" destOrd="0" presId="urn:microsoft.com/office/officeart/2008/layout/BendingPictureSemiTransparentText"/>
    <dgm:cxn modelId="{F09B7CD6-45A2-4F90-9F5D-6727AFD0B995}" type="presParOf" srcId="{9D36B5E1-9426-4804-B770-AD2427FB198A}" destId="{CA157D14-CF13-4CF4-83CE-C373F5BBB9CC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62870C-5A49-4599-ABD0-22031D78F3E5}" type="doc">
      <dgm:prSet loTypeId="urn:microsoft.com/office/officeart/2005/8/layout/hList9" loCatId="list" qsTypeId="urn:microsoft.com/office/officeart/2005/8/quickstyle/3d2#5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6B8917-A17F-4B2C-823C-537A3104742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تعریف</a:t>
          </a:r>
          <a:endParaRPr lang="en-US" dirty="0">
            <a:cs typeface="B Zar" pitchFamily="2" charset="-78"/>
          </a:endParaRPr>
        </a:p>
      </dgm:t>
    </dgm:pt>
    <dgm:pt modelId="{F059536D-1CD0-4F93-975D-5F8135624D9E}" type="parTrans" cxnId="{7D3DEF44-E9A7-4809-B1F9-3D1947D7365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3548F5-05DA-4BA6-8908-3B631A795832}" type="sibTrans" cxnId="{7D3DEF44-E9A7-4809-B1F9-3D1947D7365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5C3B99A-F24E-41A1-863C-CE480293294F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مالی شرکت‌ها مطالعۀ ارتباط بین تصمیمات مربوط به کسب‌وکار بر ارزش سهام آن کسب‌وکار است.</a:t>
          </a:r>
          <a:endParaRPr lang="fa-IR" dirty="0">
            <a:cs typeface="B Zar" pitchFamily="2" charset="-78"/>
          </a:endParaRPr>
        </a:p>
      </dgm:t>
    </dgm:pt>
    <dgm:pt modelId="{705E5496-5BF6-4442-9023-E1E98C02F29C}" type="parTrans" cxnId="{709B6CC1-6A7C-450F-A83F-955B880FDD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2488FFB-C639-4B45-B1F6-646E9D9B0153}" type="sibTrans" cxnId="{709B6CC1-6A7C-450F-A83F-955B880FDD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D808AF5-0643-4D11-8CDF-B9BA090F8F2F}" type="pres">
      <dgm:prSet presAssocID="{3B62870C-5A49-4599-ABD0-22031D78F3E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8B51A0-28F3-4AB4-82F8-9D8C0AAFD4B8}" type="pres">
      <dgm:prSet presAssocID="{FF6B8917-A17F-4B2C-823C-537A31047427}" presName="posSpace" presStyleCnt="0"/>
      <dgm:spPr/>
    </dgm:pt>
    <dgm:pt modelId="{463CA578-C6E7-4A0A-B3B3-77E2EF871D85}" type="pres">
      <dgm:prSet presAssocID="{FF6B8917-A17F-4B2C-823C-537A31047427}" presName="vertFlow" presStyleCnt="0"/>
      <dgm:spPr/>
    </dgm:pt>
    <dgm:pt modelId="{646123B7-000D-4856-8ACE-97FD8D039AAF}" type="pres">
      <dgm:prSet presAssocID="{FF6B8917-A17F-4B2C-823C-537A31047427}" presName="topSpace" presStyleCnt="0"/>
      <dgm:spPr/>
    </dgm:pt>
    <dgm:pt modelId="{9606F738-91E1-4C18-A6A0-21D826DA4B97}" type="pres">
      <dgm:prSet presAssocID="{FF6B8917-A17F-4B2C-823C-537A31047427}" presName="firstComp" presStyleCnt="0"/>
      <dgm:spPr/>
    </dgm:pt>
    <dgm:pt modelId="{6E99C5A0-AEAF-4CEB-B77E-662BD5337796}" type="pres">
      <dgm:prSet presAssocID="{FF6B8917-A17F-4B2C-823C-537A31047427}" presName="firstChild" presStyleLbl="bgAccFollowNode1" presStyleIdx="0" presStyleCnt="1"/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09AEC9F4-D075-40B9-9AE8-4D36449A43CC}" type="pres">
      <dgm:prSet presAssocID="{FF6B8917-A17F-4B2C-823C-537A31047427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0EEC3-1D13-4E3E-BD33-88A69CD534C4}" type="pres">
      <dgm:prSet presAssocID="{FF6B8917-A17F-4B2C-823C-537A31047427}" presName="negSpace" presStyleCnt="0"/>
      <dgm:spPr/>
    </dgm:pt>
    <dgm:pt modelId="{006A45E0-7DC0-46B7-AB49-D39E1640D4E6}" type="pres">
      <dgm:prSet presAssocID="{FF6B8917-A17F-4B2C-823C-537A31047427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53A90CB2-993E-4156-8AF6-12335FBF6C51}" type="presOf" srcId="{75C3B99A-F24E-41A1-863C-CE480293294F}" destId="{09AEC9F4-D075-40B9-9AE8-4D36449A43CC}" srcOrd="1" destOrd="0" presId="urn:microsoft.com/office/officeart/2005/8/layout/hList9"/>
    <dgm:cxn modelId="{163B2FC1-1C28-40AC-9011-E4CBF4BFC432}" type="presOf" srcId="{FF6B8917-A17F-4B2C-823C-537A31047427}" destId="{006A45E0-7DC0-46B7-AB49-D39E1640D4E6}" srcOrd="0" destOrd="0" presId="urn:microsoft.com/office/officeart/2005/8/layout/hList9"/>
    <dgm:cxn modelId="{8F5F17D0-1147-4487-859C-4CC4C489C783}" type="presOf" srcId="{75C3B99A-F24E-41A1-863C-CE480293294F}" destId="{6E99C5A0-AEAF-4CEB-B77E-662BD5337796}" srcOrd="0" destOrd="0" presId="urn:microsoft.com/office/officeart/2005/8/layout/hList9"/>
    <dgm:cxn modelId="{B6B809B3-D34D-42E4-9DB7-11DA7DB2913E}" type="presOf" srcId="{3B62870C-5A49-4599-ABD0-22031D78F3E5}" destId="{FD808AF5-0643-4D11-8CDF-B9BA090F8F2F}" srcOrd="0" destOrd="0" presId="urn:microsoft.com/office/officeart/2005/8/layout/hList9"/>
    <dgm:cxn modelId="{709B6CC1-6A7C-450F-A83F-955B880FDDCA}" srcId="{FF6B8917-A17F-4B2C-823C-537A31047427}" destId="{75C3B99A-F24E-41A1-863C-CE480293294F}" srcOrd="0" destOrd="0" parTransId="{705E5496-5BF6-4442-9023-E1E98C02F29C}" sibTransId="{42488FFB-C639-4B45-B1F6-646E9D9B0153}"/>
    <dgm:cxn modelId="{7D3DEF44-E9A7-4809-B1F9-3D1947D73650}" srcId="{3B62870C-5A49-4599-ABD0-22031D78F3E5}" destId="{FF6B8917-A17F-4B2C-823C-537A31047427}" srcOrd="0" destOrd="0" parTransId="{F059536D-1CD0-4F93-975D-5F8135624D9E}" sibTransId="{953548F5-05DA-4BA6-8908-3B631A795832}"/>
    <dgm:cxn modelId="{6ABDE3C8-7FB9-4D2C-A298-54255FBEAE31}" type="presParOf" srcId="{FD808AF5-0643-4D11-8CDF-B9BA090F8F2F}" destId="{528B51A0-28F3-4AB4-82F8-9D8C0AAFD4B8}" srcOrd="0" destOrd="0" presId="urn:microsoft.com/office/officeart/2005/8/layout/hList9"/>
    <dgm:cxn modelId="{B166F5A7-01C5-4CFD-AFC8-2D95A0F97C20}" type="presParOf" srcId="{FD808AF5-0643-4D11-8CDF-B9BA090F8F2F}" destId="{463CA578-C6E7-4A0A-B3B3-77E2EF871D85}" srcOrd="1" destOrd="0" presId="urn:microsoft.com/office/officeart/2005/8/layout/hList9"/>
    <dgm:cxn modelId="{ED8CA801-CE0F-4341-81CA-09DD46F6A5FB}" type="presParOf" srcId="{463CA578-C6E7-4A0A-B3B3-77E2EF871D85}" destId="{646123B7-000D-4856-8ACE-97FD8D039AAF}" srcOrd="0" destOrd="0" presId="urn:microsoft.com/office/officeart/2005/8/layout/hList9"/>
    <dgm:cxn modelId="{714ACFF1-0B2F-44F1-8A35-5227B58FE7B3}" type="presParOf" srcId="{463CA578-C6E7-4A0A-B3B3-77E2EF871D85}" destId="{9606F738-91E1-4C18-A6A0-21D826DA4B97}" srcOrd="1" destOrd="0" presId="urn:microsoft.com/office/officeart/2005/8/layout/hList9"/>
    <dgm:cxn modelId="{7BB92655-E194-4AE3-87E3-7957D3C478E1}" type="presParOf" srcId="{9606F738-91E1-4C18-A6A0-21D826DA4B97}" destId="{6E99C5A0-AEAF-4CEB-B77E-662BD5337796}" srcOrd="0" destOrd="0" presId="urn:microsoft.com/office/officeart/2005/8/layout/hList9"/>
    <dgm:cxn modelId="{B4D8143E-4FF0-438C-8CDA-C8A9C817AE92}" type="presParOf" srcId="{9606F738-91E1-4C18-A6A0-21D826DA4B97}" destId="{09AEC9F4-D075-40B9-9AE8-4D36449A43CC}" srcOrd="1" destOrd="0" presId="urn:microsoft.com/office/officeart/2005/8/layout/hList9"/>
    <dgm:cxn modelId="{BB3E561D-AD46-4EDB-85C3-05A92653BE8F}" type="presParOf" srcId="{FD808AF5-0643-4D11-8CDF-B9BA090F8F2F}" destId="{DB70EEC3-1D13-4E3E-BD33-88A69CD534C4}" srcOrd="2" destOrd="0" presId="urn:microsoft.com/office/officeart/2005/8/layout/hList9"/>
    <dgm:cxn modelId="{DD5BE03D-9829-4BB3-9E03-6219615B4C59}" type="presParOf" srcId="{FD808AF5-0643-4D11-8CDF-B9BA090F8F2F}" destId="{006A45E0-7DC0-46B7-AB49-D39E1640D4E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CFB04-831F-40EB-885D-76EEF5613D8C}" type="doc">
      <dgm:prSet loTypeId="urn:microsoft.com/office/officeart/2005/8/layout/list1" loCatId="list" qsTypeId="urn:microsoft.com/office/officeart/2005/8/quickstyle/3d2#57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60E475-DA4D-4FA2-B96B-A8C6B8C3C2A5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حیطۀ عمل مدیریت مالی</a:t>
          </a:r>
          <a:endParaRPr lang="en-US" dirty="0">
            <a:cs typeface="B Titr" pitchFamily="2" charset="-78"/>
          </a:endParaRPr>
        </a:p>
      </dgm:t>
    </dgm:pt>
    <dgm:pt modelId="{9E304AE1-D476-429A-90B0-B9AFCFC0A5C2}" type="parTrans" cxnId="{DDBCF7CB-0CA9-4621-9E80-D2EA96F4A7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83AF1DA-6CC9-4D65-AEDB-A9FBB03F7864}" type="sibTrans" cxnId="{DDBCF7CB-0CA9-4621-9E80-D2EA96F4A7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5149D5-E82C-42D2-884A-C6D7DA58B90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تک‌مالکی</a:t>
          </a:r>
          <a:endParaRPr lang="en-US" spc="300" dirty="0">
            <a:cs typeface="B Zar" pitchFamily="2" charset="-78"/>
          </a:endParaRPr>
        </a:p>
      </dgm:t>
    </dgm:pt>
    <dgm:pt modelId="{E4240A93-0EB6-4B5E-B4C2-0EFED187A75D}" type="parTrans" cxnId="{C117C2B0-E215-4823-8096-2CA08D56A9C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C750FBF-82FD-47C8-8421-7B132F797BB2}" type="sibTrans" cxnId="{C117C2B0-E215-4823-8096-2CA08D56A9C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5A00F34-2CEF-4E3B-B8FC-0DB7F70E7812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تضامنی</a:t>
          </a:r>
          <a:endParaRPr lang="en-US" spc="300" dirty="0">
            <a:cs typeface="B Zar" pitchFamily="2" charset="-78"/>
          </a:endParaRPr>
        </a:p>
      </dgm:t>
    </dgm:pt>
    <dgm:pt modelId="{773CA90C-4E6D-4C5D-9B85-4EDA8C20368D}" type="parTrans" cxnId="{BCF32687-2CA9-4EC0-B778-4BA4730B17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11C944E-584E-400C-A8D1-58BE125BC259}" type="sibTrans" cxnId="{BCF32687-2CA9-4EC0-B778-4BA4730B17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557FA15-9DAC-4BED-9BAA-29D673C892EF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سهامی</a:t>
          </a:r>
          <a:endParaRPr lang="en-US" spc="300" dirty="0">
            <a:cs typeface="B Zar" pitchFamily="2" charset="-78"/>
          </a:endParaRPr>
        </a:p>
      </dgm:t>
    </dgm:pt>
    <dgm:pt modelId="{BBBA7E94-5D80-4432-AA26-86C28DF6AD19}" type="parTrans" cxnId="{E3B05D37-8B5C-4C86-8ED3-83115ECF7A3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E4E88A8-306B-4AFF-A2DE-6FEF34AB9955}" type="sibTrans" cxnId="{E3B05D37-8B5C-4C86-8ED3-83115ECF7A3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A6F0B9-AFB7-4650-B831-362F1E32CAE4}" type="pres">
      <dgm:prSet presAssocID="{A40CFB04-831F-40EB-885D-76EEF5613D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E7CA9-B143-4235-ADD6-FCA1C0000212}" type="pres">
      <dgm:prSet presAssocID="{3160E475-DA4D-4FA2-B96B-A8C6B8C3C2A5}" presName="parentLin" presStyleCnt="0"/>
      <dgm:spPr/>
    </dgm:pt>
    <dgm:pt modelId="{D07971D6-D5AE-42B1-BCCC-B37AC2C37CD2}" type="pres">
      <dgm:prSet presAssocID="{3160E475-DA4D-4FA2-B96B-A8C6B8C3C2A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8B825DA-D55A-4B70-9AC8-D92AD8A3B8A3}" type="pres">
      <dgm:prSet presAssocID="{3160E475-DA4D-4FA2-B96B-A8C6B8C3C2A5}" presName="parentText" presStyleLbl="node1" presStyleIdx="0" presStyleCnt="1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0932921-1248-4B32-8B8D-24F4CF54938A}" type="pres">
      <dgm:prSet presAssocID="{3160E475-DA4D-4FA2-B96B-A8C6B8C3C2A5}" presName="negativeSpace" presStyleCnt="0"/>
      <dgm:spPr/>
    </dgm:pt>
    <dgm:pt modelId="{44882EEC-2491-4C2E-8A5B-06708CB547FB}" type="pres">
      <dgm:prSet presAssocID="{3160E475-DA4D-4FA2-B96B-A8C6B8C3C2A5}" presName="childText" presStyleLbl="conFgAcc1" presStyleIdx="0" presStyleCnt="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BCF32687-2CA9-4EC0-B778-4BA4730B179E}" srcId="{3160E475-DA4D-4FA2-B96B-A8C6B8C3C2A5}" destId="{25A00F34-2CEF-4E3B-B8FC-0DB7F70E7812}" srcOrd="1" destOrd="0" parTransId="{773CA90C-4E6D-4C5D-9B85-4EDA8C20368D}" sibTransId="{411C944E-584E-400C-A8D1-58BE125BC259}"/>
    <dgm:cxn modelId="{E3B05D37-8B5C-4C86-8ED3-83115ECF7A3A}" srcId="{3160E475-DA4D-4FA2-B96B-A8C6B8C3C2A5}" destId="{6557FA15-9DAC-4BED-9BAA-29D673C892EF}" srcOrd="2" destOrd="0" parTransId="{BBBA7E94-5D80-4432-AA26-86C28DF6AD19}" sibTransId="{BE4E88A8-306B-4AFF-A2DE-6FEF34AB9955}"/>
    <dgm:cxn modelId="{C117C2B0-E215-4823-8096-2CA08D56A9CD}" srcId="{3160E475-DA4D-4FA2-B96B-A8C6B8C3C2A5}" destId="{3E5149D5-E82C-42D2-884A-C6D7DA58B906}" srcOrd="0" destOrd="0" parTransId="{E4240A93-0EB6-4B5E-B4C2-0EFED187A75D}" sibTransId="{CC750FBF-82FD-47C8-8421-7B132F797BB2}"/>
    <dgm:cxn modelId="{C64CF26F-77E4-49C8-940B-A0E1233D6A63}" type="presOf" srcId="{A40CFB04-831F-40EB-885D-76EEF5613D8C}" destId="{83A6F0B9-AFB7-4650-B831-362F1E32CAE4}" srcOrd="0" destOrd="0" presId="urn:microsoft.com/office/officeart/2005/8/layout/list1"/>
    <dgm:cxn modelId="{D48049ED-817A-43AA-9905-FDFC15506BE4}" type="presOf" srcId="{3E5149D5-E82C-42D2-884A-C6D7DA58B906}" destId="{44882EEC-2491-4C2E-8A5B-06708CB547FB}" srcOrd="0" destOrd="0" presId="urn:microsoft.com/office/officeart/2005/8/layout/list1"/>
    <dgm:cxn modelId="{8FD80895-9D6E-4F83-B288-78C744646646}" type="presOf" srcId="{3160E475-DA4D-4FA2-B96B-A8C6B8C3C2A5}" destId="{D07971D6-D5AE-42B1-BCCC-B37AC2C37CD2}" srcOrd="0" destOrd="0" presId="urn:microsoft.com/office/officeart/2005/8/layout/list1"/>
    <dgm:cxn modelId="{DDBCF7CB-0CA9-4621-9E80-D2EA96F4A7C9}" srcId="{A40CFB04-831F-40EB-885D-76EEF5613D8C}" destId="{3160E475-DA4D-4FA2-B96B-A8C6B8C3C2A5}" srcOrd="0" destOrd="0" parTransId="{9E304AE1-D476-429A-90B0-B9AFCFC0A5C2}" sibTransId="{A83AF1DA-6CC9-4D65-AEDB-A9FBB03F7864}"/>
    <dgm:cxn modelId="{E0F2CBB7-CD50-428C-BABE-C101011AE2DA}" type="presOf" srcId="{25A00F34-2CEF-4E3B-B8FC-0DB7F70E7812}" destId="{44882EEC-2491-4C2E-8A5B-06708CB547FB}" srcOrd="0" destOrd="1" presId="urn:microsoft.com/office/officeart/2005/8/layout/list1"/>
    <dgm:cxn modelId="{D2A1350F-4BAB-4194-B06A-D941117C8FDC}" type="presOf" srcId="{6557FA15-9DAC-4BED-9BAA-29D673C892EF}" destId="{44882EEC-2491-4C2E-8A5B-06708CB547FB}" srcOrd="0" destOrd="2" presId="urn:microsoft.com/office/officeart/2005/8/layout/list1"/>
    <dgm:cxn modelId="{36125357-873F-43B3-BB7C-987271ABB514}" type="presOf" srcId="{3160E475-DA4D-4FA2-B96B-A8C6B8C3C2A5}" destId="{D8B825DA-D55A-4B70-9AC8-D92AD8A3B8A3}" srcOrd="1" destOrd="0" presId="urn:microsoft.com/office/officeart/2005/8/layout/list1"/>
    <dgm:cxn modelId="{1BB66999-BE66-461F-85C1-A8F665F61DF0}" type="presParOf" srcId="{83A6F0B9-AFB7-4650-B831-362F1E32CAE4}" destId="{215E7CA9-B143-4235-ADD6-FCA1C0000212}" srcOrd="0" destOrd="0" presId="urn:microsoft.com/office/officeart/2005/8/layout/list1"/>
    <dgm:cxn modelId="{817E3038-6E94-4A72-8520-EA0715E46985}" type="presParOf" srcId="{215E7CA9-B143-4235-ADD6-FCA1C0000212}" destId="{D07971D6-D5AE-42B1-BCCC-B37AC2C37CD2}" srcOrd="0" destOrd="0" presId="urn:microsoft.com/office/officeart/2005/8/layout/list1"/>
    <dgm:cxn modelId="{FE9014C2-40FB-4404-9C9E-5281291B9B3A}" type="presParOf" srcId="{215E7CA9-B143-4235-ADD6-FCA1C0000212}" destId="{D8B825DA-D55A-4B70-9AC8-D92AD8A3B8A3}" srcOrd="1" destOrd="0" presId="urn:microsoft.com/office/officeart/2005/8/layout/list1"/>
    <dgm:cxn modelId="{1326F06E-0B21-4AA4-AA3A-3740DCC72CE9}" type="presParOf" srcId="{83A6F0B9-AFB7-4650-B831-362F1E32CAE4}" destId="{C0932921-1248-4B32-8B8D-24F4CF54938A}" srcOrd="1" destOrd="0" presId="urn:microsoft.com/office/officeart/2005/8/layout/list1"/>
    <dgm:cxn modelId="{87697B95-DEA8-4032-A4BF-F831B62C813C}" type="presParOf" srcId="{83A6F0B9-AFB7-4650-B831-362F1E32CAE4}" destId="{44882EEC-2491-4C2E-8A5B-06708CB547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9AA24-895A-4B95-ACC1-B570C7A68888}" type="doc">
      <dgm:prSet loTypeId="urn:microsoft.com/office/officeart/2005/8/layout/chevron2" loCatId="process" qsTypeId="urn:microsoft.com/office/officeart/2005/8/quickstyle/3d2#5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E56C748-02AB-4DF1-8106-D604D221BE8E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قوانین و مقررات</a:t>
          </a:r>
          <a:endParaRPr lang="en-US" dirty="0">
            <a:cs typeface="B Titr" pitchFamily="2" charset="-78"/>
          </a:endParaRPr>
        </a:p>
      </dgm:t>
    </dgm:pt>
    <dgm:pt modelId="{735BD5AB-2AA7-4189-861C-1C8E1C1785A1}" type="parTrans" cxnId="{E0E9353D-8219-4E30-9D8E-128AD0AA786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E39D15F-E0E1-4BCE-85EA-D66A23EE4174}" type="sibTrans" cxnId="{E0E9353D-8219-4E30-9D8E-128AD0AA786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505B97C-1DE3-4D92-9250-6D5EFF54F29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تجارت</a:t>
          </a:r>
          <a:endParaRPr lang="en-US" dirty="0">
            <a:cs typeface="B Zar" pitchFamily="2" charset="-78"/>
          </a:endParaRPr>
        </a:p>
      </dgm:t>
    </dgm:pt>
    <dgm:pt modelId="{EB32E666-8FE2-4436-BC59-C0B3635FCD8F}" type="parTrans" cxnId="{840DFAC5-D35A-44A0-89FE-472688DF9C8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FD2D7C2-BA69-48AC-B17E-071494E75B4D}" type="sibTrans" cxnId="{840DFAC5-D35A-44A0-89FE-472688DF9C8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1F42C86-6F8D-43FE-AA4B-F10377F86B7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بورس و اوراق بهادار</a:t>
          </a:r>
          <a:endParaRPr lang="en-US" dirty="0">
            <a:cs typeface="B Zar" pitchFamily="2" charset="-78"/>
          </a:endParaRPr>
        </a:p>
      </dgm:t>
    </dgm:pt>
    <dgm:pt modelId="{A2F2F07B-92AF-4A3A-A231-2CD3611F8A0F}" type="parTrans" cxnId="{DF91AD42-A309-4DCB-9FFF-569A8DB0263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818C306-932A-4BBC-8A8D-4B36BAE4AFA1}" type="sibTrans" cxnId="{DF91AD42-A309-4DCB-9FFF-569A8DB0263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412684D-7A8F-43E1-A24D-9E6ABB041BC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بیمۀ مرکزی</a:t>
          </a:r>
          <a:endParaRPr lang="en-US" dirty="0">
            <a:cs typeface="B Zar" pitchFamily="2" charset="-78"/>
          </a:endParaRPr>
        </a:p>
      </dgm:t>
    </dgm:pt>
    <dgm:pt modelId="{A7037EAB-F597-4AA3-8DEC-053DE6B35425}" type="parTrans" cxnId="{88495381-B1F3-4A40-A4B4-B68BF66E3A0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E049AD1-2FF7-4551-AC16-98BBA6393CBA}" type="sibTrans" cxnId="{88495381-B1F3-4A40-A4B4-B68BF66E3A0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D1FE989-0768-436E-BB7D-C28C2D5A0CF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بانک مرکزی</a:t>
          </a:r>
          <a:endParaRPr lang="en-US" dirty="0">
            <a:cs typeface="B Zar" pitchFamily="2" charset="-78"/>
          </a:endParaRPr>
        </a:p>
      </dgm:t>
    </dgm:pt>
    <dgm:pt modelId="{72274FAE-7065-4858-BAEB-B427EC6A6064}" type="parTrans" cxnId="{E2E631CE-A5F9-403C-AC0B-140988EB4FD2}">
      <dgm:prSet/>
      <dgm:spPr/>
    </dgm:pt>
    <dgm:pt modelId="{8B943ABB-4278-4835-8E98-A609453EF17B}" type="sibTrans" cxnId="{E2E631CE-A5F9-403C-AC0B-140988EB4FD2}">
      <dgm:prSet/>
      <dgm:spPr/>
    </dgm:pt>
    <dgm:pt modelId="{0D6447C0-C11A-43CC-B035-89B143163275}" type="pres">
      <dgm:prSet presAssocID="{FB89AA24-895A-4B95-ACC1-B570C7A68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273D7-591E-4366-869D-AE185EC20A72}" type="pres">
      <dgm:prSet presAssocID="{5E56C748-02AB-4DF1-8106-D604D221BE8E}" presName="composite" presStyleCnt="0"/>
      <dgm:spPr/>
    </dgm:pt>
    <dgm:pt modelId="{C7ABB85A-5284-4581-8D7E-6FAF83B1FCBA}" type="pres">
      <dgm:prSet presAssocID="{5E56C748-02AB-4DF1-8106-D604D221BE8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D213-887A-4862-815A-762D2F1A9365}" type="pres">
      <dgm:prSet presAssocID="{5E56C748-02AB-4DF1-8106-D604D221BE8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8682D-E7A7-46C1-AB29-011CF47BAD4D}" type="presOf" srcId="{6D1FE989-0768-436E-BB7D-C28C2D5A0CF7}" destId="{30BCD213-887A-4862-815A-762D2F1A9365}" srcOrd="0" destOrd="2" presId="urn:microsoft.com/office/officeart/2005/8/layout/chevron2"/>
    <dgm:cxn modelId="{DF91AD42-A309-4DCB-9FFF-569A8DB02630}" srcId="{5E56C748-02AB-4DF1-8106-D604D221BE8E}" destId="{61F42C86-6F8D-43FE-AA4B-F10377F86B7E}" srcOrd="1" destOrd="0" parTransId="{A2F2F07B-92AF-4A3A-A231-2CD3611F8A0F}" sibTransId="{3818C306-932A-4BBC-8A8D-4B36BAE4AFA1}"/>
    <dgm:cxn modelId="{530D3F6B-21D5-45CA-A5CD-43119BFCB1BC}" type="presOf" srcId="{FB89AA24-895A-4B95-ACC1-B570C7A68888}" destId="{0D6447C0-C11A-43CC-B035-89B143163275}" srcOrd="0" destOrd="0" presId="urn:microsoft.com/office/officeart/2005/8/layout/chevron2"/>
    <dgm:cxn modelId="{4A8360C8-D7C1-41A4-9001-DE46F60348E7}" type="presOf" srcId="{5E56C748-02AB-4DF1-8106-D604D221BE8E}" destId="{C7ABB85A-5284-4581-8D7E-6FAF83B1FCBA}" srcOrd="0" destOrd="0" presId="urn:microsoft.com/office/officeart/2005/8/layout/chevron2"/>
    <dgm:cxn modelId="{E0E9353D-8219-4E30-9D8E-128AD0AA7868}" srcId="{FB89AA24-895A-4B95-ACC1-B570C7A68888}" destId="{5E56C748-02AB-4DF1-8106-D604D221BE8E}" srcOrd="0" destOrd="0" parTransId="{735BD5AB-2AA7-4189-861C-1C8E1C1785A1}" sibTransId="{CE39D15F-E0E1-4BCE-85EA-D66A23EE4174}"/>
    <dgm:cxn modelId="{5EBCE51D-7690-4461-A738-81C1BA698107}" type="presOf" srcId="{5412684D-7A8F-43E1-A24D-9E6ABB041BC2}" destId="{30BCD213-887A-4862-815A-762D2F1A9365}" srcOrd="0" destOrd="3" presId="urn:microsoft.com/office/officeart/2005/8/layout/chevron2"/>
    <dgm:cxn modelId="{0BEB8B81-EF43-4FEB-8986-013C7C03515B}" type="presOf" srcId="{61F42C86-6F8D-43FE-AA4B-F10377F86B7E}" destId="{30BCD213-887A-4862-815A-762D2F1A9365}" srcOrd="0" destOrd="1" presId="urn:microsoft.com/office/officeart/2005/8/layout/chevron2"/>
    <dgm:cxn modelId="{E2E631CE-A5F9-403C-AC0B-140988EB4FD2}" srcId="{5E56C748-02AB-4DF1-8106-D604D221BE8E}" destId="{6D1FE989-0768-436E-BB7D-C28C2D5A0CF7}" srcOrd="2" destOrd="0" parTransId="{72274FAE-7065-4858-BAEB-B427EC6A6064}" sibTransId="{8B943ABB-4278-4835-8E98-A609453EF17B}"/>
    <dgm:cxn modelId="{3752E66F-6EAC-445A-977D-4F8D4C74F1F4}" type="presOf" srcId="{2505B97C-1DE3-4D92-9250-6D5EFF54F298}" destId="{30BCD213-887A-4862-815A-762D2F1A9365}" srcOrd="0" destOrd="0" presId="urn:microsoft.com/office/officeart/2005/8/layout/chevron2"/>
    <dgm:cxn modelId="{88495381-B1F3-4A40-A4B4-B68BF66E3A09}" srcId="{5E56C748-02AB-4DF1-8106-D604D221BE8E}" destId="{5412684D-7A8F-43E1-A24D-9E6ABB041BC2}" srcOrd="3" destOrd="0" parTransId="{A7037EAB-F597-4AA3-8DEC-053DE6B35425}" sibTransId="{2E049AD1-2FF7-4551-AC16-98BBA6393CBA}"/>
    <dgm:cxn modelId="{840DFAC5-D35A-44A0-89FE-472688DF9C8B}" srcId="{5E56C748-02AB-4DF1-8106-D604D221BE8E}" destId="{2505B97C-1DE3-4D92-9250-6D5EFF54F298}" srcOrd="0" destOrd="0" parTransId="{EB32E666-8FE2-4436-BC59-C0B3635FCD8F}" sibTransId="{2FD2D7C2-BA69-48AC-B17E-071494E75B4D}"/>
    <dgm:cxn modelId="{35EDA19A-94DA-4543-8A91-DF335B526A94}" type="presParOf" srcId="{0D6447C0-C11A-43CC-B035-89B143163275}" destId="{FAA273D7-591E-4366-869D-AE185EC20A72}" srcOrd="0" destOrd="0" presId="urn:microsoft.com/office/officeart/2005/8/layout/chevron2"/>
    <dgm:cxn modelId="{6B34E904-8142-4CE1-82C5-05030FCD706B}" type="presParOf" srcId="{FAA273D7-591E-4366-869D-AE185EC20A72}" destId="{C7ABB85A-5284-4581-8D7E-6FAF83B1FCBA}" srcOrd="0" destOrd="0" presId="urn:microsoft.com/office/officeart/2005/8/layout/chevron2"/>
    <dgm:cxn modelId="{86A0FDF0-7DF2-4AEE-870B-2862F00638C5}" type="presParOf" srcId="{FAA273D7-591E-4366-869D-AE185EC20A72}" destId="{30BCD213-887A-4862-815A-762D2F1A93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746276-C7EA-41F8-A288-73FD739ABABE}" type="doc">
      <dgm:prSet loTypeId="urn:microsoft.com/office/officeart/2005/8/layout/vList4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1B292C-35D4-4A6B-AD56-348D8C59DE81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شرکت‌داری</a:t>
          </a:r>
          <a:endParaRPr lang="en-US" dirty="0">
            <a:cs typeface="B Titr" pitchFamily="2" charset="-78"/>
          </a:endParaRPr>
        </a:p>
      </dgm:t>
    </dgm:pt>
    <dgm:pt modelId="{3C7A3265-2BBE-4681-860C-1B68FE4EBD73}" type="parTrans" cxnId="{965619E9-324F-4587-8D1E-D693156B2C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3506C5-7AE0-433F-9F58-AB1E0046F4F6}" type="sibTrans" cxnId="{965619E9-324F-4587-8D1E-D693156B2C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56AE11-2F34-4E43-BD81-A2025D6AE68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تنظیم روابط میان ذینفعان</a:t>
          </a:r>
          <a:endParaRPr lang="en-US" dirty="0">
            <a:cs typeface="B Zar" pitchFamily="2" charset="-78"/>
          </a:endParaRPr>
        </a:p>
      </dgm:t>
    </dgm:pt>
    <dgm:pt modelId="{0E23A643-7E1E-49F5-9CD1-A1F597AEED14}" type="parTrans" cxnId="{6FBC6C85-2C7C-4712-A358-C6BC9E2E00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9E66B93-708D-4982-8CEA-F313AD73AFF0}" type="sibTrans" cxnId="{6FBC6C85-2C7C-4712-A358-C6BC9E2E00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BCCEFCD-9B49-405D-995A-FBFD14A7EA2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حل مسألۀ نمایندگی </a:t>
          </a:r>
          <a:endParaRPr lang="fa-IR" dirty="0">
            <a:cs typeface="B Zar" pitchFamily="2" charset="-78"/>
          </a:endParaRPr>
        </a:p>
      </dgm:t>
    </dgm:pt>
    <dgm:pt modelId="{FE50580E-4DFD-4A5A-8587-2C4215F1462C}" type="parTrans" cxnId="{666C1057-FBFE-4C3E-A0AC-44E0B91944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4A4F2F1-4C7F-4A2B-8D54-BE777031D956}" type="sibTrans" cxnId="{666C1057-FBFE-4C3E-A0AC-44E0B91944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FB74421-3668-48CE-83F5-2296C6BE24C5}" type="pres">
      <dgm:prSet presAssocID="{0A746276-C7EA-41F8-A288-73FD739ABA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4DA44-DD82-4246-929B-747A88CED259}" type="pres">
      <dgm:prSet presAssocID="{C51B292C-35D4-4A6B-AD56-348D8C59DE81}" presName="comp" presStyleCnt="0"/>
      <dgm:spPr/>
    </dgm:pt>
    <dgm:pt modelId="{657FD9C2-5983-46BE-B6DA-13B1CA38D037}" type="pres">
      <dgm:prSet presAssocID="{C51B292C-35D4-4A6B-AD56-348D8C59DE81}" presName="box" presStyleLbl="node1" presStyleIdx="0" presStyleCnt="1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FBB39649-232A-4D13-94B1-B54974883F61}" type="pres">
      <dgm:prSet presAssocID="{C51B292C-35D4-4A6B-AD56-348D8C59DE81}" presName="img" presStyleLbl="fgImgPlace1" presStyleIdx="0" presStyleCnt="1" custScaleX="148178" custScaleY="1175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FB4846-770F-42AD-9E2F-F3FD746A786A}" type="pres">
      <dgm:prSet presAssocID="{C51B292C-35D4-4A6B-AD56-348D8C59DE8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66E02-968E-49DC-A94C-E08A09229667}" type="presOf" srcId="{0A746276-C7EA-41F8-A288-73FD739ABABE}" destId="{EFB74421-3668-48CE-83F5-2296C6BE24C5}" srcOrd="0" destOrd="0" presId="urn:microsoft.com/office/officeart/2005/8/layout/vList4"/>
    <dgm:cxn modelId="{AC72D369-12F3-41EB-B270-513642D42981}" type="presOf" srcId="{9BCCEFCD-9B49-405D-995A-FBFD14A7EA25}" destId="{657FD9C2-5983-46BE-B6DA-13B1CA38D037}" srcOrd="0" destOrd="2" presId="urn:microsoft.com/office/officeart/2005/8/layout/vList4"/>
    <dgm:cxn modelId="{CC17DF3F-20B3-4287-A987-45B231443182}" type="presOf" srcId="{B656AE11-2F34-4E43-BD81-A2025D6AE688}" destId="{657FD9C2-5983-46BE-B6DA-13B1CA38D037}" srcOrd="0" destOrd="1" presId="urn:microsoft.com/office/officeart/2005/8/layout/vList4"/>
    <dgm:cxn modelId="{92C32B8D-605D-4213-9E48-FA621FB1DE83}" type="presOf" srcId="{9BCCEFCD-9B49-405D-995A-FBFD14A7EA25}" destId="{4EFB4846-770F-42AD-9E2F-F3FD746A786A}" srcOrd="1" destOrd="2" presId="urn:microsoft.com/office/officeart/2005/8/layout/vList4"/>
    <dgm:cxn modelId="{965619E9-324F-4587-8D1E-D693156B2CA4}" srcId="{0A746276-C7EA-41F8-A288-73FD739ABABE}" destId="{C51B292C-35D4-4A6B-AD56-348D8C59DE81}" srcOrd="0" destOrd="0" parTransId="{3C7A3265-2BBE-4681-860C-1B68FE4EBD73}" sibTransId="{313506C5-7AE0-433F-9F58-AB1E0046F4F6}"/>
    <dgm:cxn modelId="{8552BF90-E7D8-4D5D-9392-8612F66954F2}" type="presOf" srcId="{C51B292C-35D4-4A6B-AD56-348D8C59DE81}" destId="{4EFB4846-770F-42AD-9E2F-F3FD746A786A}" srcOrd="1" destOrd="0" presId="urn:microsoft.com/office/officeart/2005/8/layout/vList4"/>
    <dgm:cxn modelId="{6029401B-1CEE-4248-8FA0-9C0EE9F2FDD0}" type="presOf" srcId="{B656AE11-2F34-4E43-BD81-A2025D6AE688}" destId="{4EFB4846-770F-42AD-9E2F-F3FD746A786A}" srcOrd="1" destOrd="1" presId="urn:microsoft.com/office/officeart/2005/8/layout/vList4"/>
    <dgm:cxn modelId="{6FBC6C85-2C7C-4712-A358-C6BC9E2E005D}" srcId="{C51B292C-35D4-4A6B-AD56-348D8C59DE81}" destId="{B656AE11-2F34-4E43-BD81-A2025D6AE688}" srcOrd="0" destOrd="0" parTransId="{0E23A643-7E1E-49F5-9CD1-A1F597AEED14}" sibTransId="{19E66B93-708D-4982-8CEA-F313AD73AFF0}"/>
    <dgm:cxn modelId="{52AE7F1C-AFE5-41C9-B07F-245F1C78EC90}" type="presOf" srcId="{C51B292C-35D4-4A6B-AD56-348D8C59DE81}" destId="{657FD9C2-5983-46BE-B6DA-13B1CA38D037}" srcOrd="0" destOrd="0" presId="urn:microsoft.com/office/officeart/2005/8/layout/vList4"/>
    <dgm:cxn modelId="{666C1057-FBFE-4C3E-A0AC-44E0B919442D}" srcId="{C51B292C-35D4-4A6B-AD56-348D8C59DE81}" destId="{9BCCEFCD-9B49-405D-995A-FBFD14A7EA25}" srcOrd="1" destOrd="0" parTransId="{FE50580E-4DFD-4A5A-8587-2C4215F1462C}" sibTransId="{F4A4F2F1-4C7F-4A2B-8D54-BE777031D956}"/>
    <dgm:cxn modelId="{F00590FC-2CE1-4147-B70B-5048A605AAE0}" type="presParOf" srcId="{EFB74421-3668-48CE-83F5-2296C6BE24C5}" destId="{30D4DA44-DD82-4246-929B-747A88CED259}" srcOrd="0" destOrd="0" presId="urn:microsoft.com/office/officeart/2005/8/layout/vList4"/>
    <dgm:cxn modelId="{D91F6748-EDA6-4325-B7D6-8B884091EB91}" type="presParOf" srcId="{30D4DA44-DD82-4246-929B-747A88CED259}" destId="{657FD9C2-5983-46BE-B6DA-13B1CA38D037}" srcOrd="0" destOrd="0" presId="urn:microsoft.com/office/officeart/2005/8/layout/vList4"/>
    <dgm:cxn modelId="{EFB39D43-492E-4776-A6F0-49201235FDF3}" type="presParOf" srcId="{30D4DA44-DD82-4246-929B-747A88CED259}" destId="{FBB39649-232A-4D13-94B1-B54974883F61}" srcOrd="1" destOrd="0" presId="urn:microsoft.com/office/officeart/2005/8/layout/vList4"/>
    <dgm:cxn modelId="{F54C0F0A-9631-4F26-A9ED-AFF9A73C5ECC}" type="presParOf" srcId="{30D4DA44-DD82-4246-929B-747A88CED259}" destId="{4EFB4846-770F-42AD-9E2F-F3FD746A78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F7B3C0-B8A7-4228-BDCE-EB61D41CA56C}" type="doc">
      <dgm:prSet loTypeId="urn:microsoft.com/office/officeart/2005/8/layout/list1" loCatId="list" qsTypeId="urn:microsoft.com/office/officeart/2005/8/quickstyle/3d2#60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9C1D94-3062-4289-9D1C-96FD69B71A3B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مدیریت وجوه نقد</a:t>
          </a:r>
          <a:endParaRPr lang="en-US" dirty="0">
            <a:cs typeface="B Titr" pitchFamily="2" charset="-78"/>
          </a:endParaRPr>
        </a:p>
      </dgm:t>
    </dgm:pt>
    <dgm:pt modelId="{5DA991BF-E622-4C94-BF2F-C0A5E7F284CF}" type="parTrans" cxnId="{A6735349-1100-4AEB-B530-59832CED1C87}">
      <dgm:prSet/>
      <dgm:spPr/>
      <dgm:t>
        <a:bodyPr/>
        <a:lstStyle/>
        <a:p>
          <a:endParaRPr lang="en-US"/>
        </a:p>
      </dgm:t>
    </dgm:pt>
    <dgm:pt modelId="{784AC687-5046-4A3E-AFB5-AC23D457E742}" type="sibTrans" cxnId="{A6735349-1100-4AEB-B530-59832CED1C87}">
      <dgm:prSet/>
      <dgm:spPr/>
      <dgm:t>
        <a:bodyPr/>
        <a:lstStyle/>
        <a:p>
          <a:endParaRPr lang="en-US"/>
        </a:p>
      </dgm:t>
    </dgm:pt>
    <dgm:pt modelId="{4667F6CD-8F18-4D3D-AECF-CAB8EA02BF67}">
      <dgm:prSet/>
      <dgm:spPr/>
      <dgm:t>
        <a:bodyPr/>
        <a:lstStyle/>
        <a:p>
          <a:pPr rtl="1"/>
          <a:r>
            <a:rPr lang="fa-IR" dirty="0" smtClean="0"/>
            <a:t>چه سطحی از وجوه نقد نگهداری شود؟ </a:t>
          </a:r>
          <a:endParaRPr lang="fa-IR" dirty="0"/>
        </a:p>
      </dgm:t>
    </dgm:pt>
    <dgm:pt modelId="{A5F61BD2-A0FE-44C0-8568-AB536E32E2CE}" type="parTrans" cxnId="{7C252330-23E7-4C9C-9953-EBC707D5D610}">
      <dgm:prSet/>
      <dgm:spPr/>
      <dgm:t>
        <a:bodyPr/>
        <a:lstStyle/>
        <a:p>
          <a:endParaRPr lang="en-US"/>
        </a:p>
      </dgm:t>
    </dgm:pt>
    <dgm:pt modelId="{82F05B25-BCCB-48A3-8F01-29B316E53136}" type="sibTrans" cxnId="{7C252330-23E7-4C9C-9953-EBC707D5D610}">
      <dgm:prSet/>
      <dgm:spPr/>
      <dgm:t>
        <a:bodyPr/>
        <a:lstStyle/>
        <a:p>
          <a:endParaRPr lang="en-US"/>
        </a:p>
      </dgm:t>
    </dgm:pt>
    <dgm:pt modelId="{0C52AEF4-09DD-49F6-A445-9B5F30CA6AE5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مدیریت موجودی‌ها</a:t>
          </a:r>
          <a:endParaRPr lang="en-US" dirty="0">
            <a:cs typeface="B Titr" pitchFamily="2" charset="-78"/>
          </a:endParaRPr>
        </a:p>
      </dgm:t>
    </dgm:pt>
    <dgm:pt modelId="{5AB52D4A-F709-45CB-BF85-86E421094215}" type="parTrans" cxnId="{B70690F9-0ADC-45DF-A828-1050C0115852}">
      <dgm:prSet/>
      <dgm:spPr/>
      <dgm:t>
        <a:bodyPr/>
        <a:lstStyle/>
        <a:p>
          <a:endParaRPr lang="en-US"/>
        </a:p>
      </dgm:t>
    </dgm:pt>
    <dgm:pt modelId="{A2133D45-5C07-4CC7-9362-9618070503FD}" type="sibTrans" cxnId="{B70690F9-0ADC-45DF-A828-1050C0115852}">
      <dgm:prSet/>
      <dgm:spPr/>
      <dgm:t>
        <a:bodyPr/>
        <a:lstStyle/>
        <a:p>
          <a:endParaRPr lang="en-US"/>
        </a:p>
      </dgm:t>
    </dgm:pt>
    <dgm:pt modelId="{83169AB5-3286-40C8-B51D-A25D3F98A1DB}">
      <dgm:prSet/>
      <dgm:spPr/>
      <dgm:t>
        <a:bodyPr/>
        <a:lstStyle/>
        <a:p>
          <a:pPr rtl="1"/>
          <a:r>
            <a:rPr lang="fa-IR" dirty="0" smtClean="0"/>
            <a:t>موجودی انبار به چه میزان باشد؟</a:t>
          </a:r>
          <a:endParaRPr lang="en-US" dirty="0"/>
        </a:p>
      </dgm:t>
    </dgm:pt>
    <dgm:pt modelId="{7BBB42AD-DD88-4C1D-98F7-D9BB3B79D889}" type="parTrans" cxnId="{E65D68E8-1E2A-4C4F-B8E3-97099000533C}">
      <dgm:prSet/>
      <dgm:spPr/>
      <dgm:t>
        <a:bodyPr/>
        <a:lstStyle/>
        <a:p>
          <a:endParaRPr lang="en-US"/>
        </a:p>
      </dgm:t>
    </dgm:pt>
    <dgm:pt modelId="{85A0F2BE-4C01-45AB-B13F-382287668704}" type="sibTrans" cxnId="{E65D68E8-1E2A-4C4F-B8E3-97099000533C}">
      <dgm:prSet/>
      <dgm:spPr/>
      <dgm:t>
        <a:bodyPr/>
        <a:lstStyle/>
        <a:p>
          <a:endParaRPr lang="en-US"/>
        </a:p>
      </dgm:t>
    </dgm:pt>
    <dgm:pt modelId="{12DC2E30-E7B6-42D9-9DE5-43AFA82CCFD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سیاست حساب‌های دریافتنی و پرداختنی</a:t>
          </a:r>
          <a:endParaRPr lang="en-US" dirty="0">
            <a:cs typeface="B Titr" pitchFamily="2" charset="-78"/>
          </a:endParaRPr>
        </a:p>
      </dgm:t>
    </dgm:pt>
    <dgm:pt modelId="{AF95E1DA-13E3-4D92-9FF5-16320F431806}" type="parTrans" cxnId="{438EB06C-0DF3-40F1-92EF-A8B01E930513}">
      <dgm:prSet/>
      <dgm:spPr/>
      <dgm:t>
        <a:bodyPr/>
        <a:lstStyle/>
        <a:p>
          <a:endParaRPr lang="en-US"/>
        </a:p>
      </dgm:t>
    </dgm:pt>
    <dgm:pt modelId="{9C20EC6C-EF47-49F1-B62F-BD5B2940113C}" type="sibTrans" cxnId="{438EB06C-0DF3-40F1-92EF-A8B01E930513}">
      <dgm:prSet/>
      <dgm:spPr/>
      <dgm:t>
        <a:bodyPr/>
        <a:lstStyle/>
        <a:p>
          <a:endParaRPr lang="en-US"/>
        </a:p>
      </dgm:t>
    </dgm:pt>
    <dgm:pt modelId="{F730ECD9-7EA8-46B2-8834-57C0A9ED30D5}">
      <dgm:prSet/>
      <dgm:spPr/>
      <dgm:t>
        <a:bodyPr/>
        <a:lstStyle/>
        <a:p>
          <a:pPr rtl="1"/>
          <a:r>
            <a:rPr lang="fa-IR" dirty="0" smtClean="0"/>
            <a:t>نقدی و یا نسیه بفروشیم؟</a:t>
          </a:r>
          <a:endParaRPr lang="en-US" dirty="0"/>
        </a:p>
      </dgm:t>
    </dgm:pt>
    <dgm:pt modelId="{90241026-8BDC-4DEE-B410-9ECDFE27322F}" type="parTrans" cxnId="{58F619C6-B29E-420E-8374-CD42C3A5479F}">
      <dgm:prSet/>
      <dgm:spPr/>
      <dgm:t>
        <a:bodyPr/>
        <a:lstStyle/>
        <a:p>
          <a:endParaRPr lang="en-US"/>
        </a:p>
      </dgm:t>
    </dgm:pt>
    <dgm:pt modelId="{6102FAE8-E8CA-49BC-82F1-E564843539CD}" type="sibTrans" cxnId="{58F619C6-B29E-420E-8374-CD42C3A5479F}">
      <dgm:prSet/>
      <dgm:spPr/>
      <dgm:t>
        <a:bodyPr/>
        <a:lstStyle/>
        <a:p>
          <a:endParaRPr lang="en-US"/>
        </a:p>
      </dgm:t>
    </dgm:pt>
    <dgm:pt modelId="{7B9E4C2B-50B1-429C-9207-F198F6A832BB}" type="pres">
      <dgm:prSet presAssocID="{D6F7B3C0-B8A7-4228-BDCE-EB61D41CA5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DCADE-24CB-4895-BE42-8C348EC8C882}" type="pres">
      <dgm:prSet presAssocID="{9C9C1D94-3062-4289-9D1C-96FD69B71A3B}" presName="parentLin" presStyleCnt="0"/>
      <dgm:spPr/>
      <dgm:t>
        <a:bodyPr/>
        <a:lstStyle/>
        <a:p>
          <a:endParaRPr lang="en-US"/>
        </a:p>
      </dgm:t>
    </dgm:pt>
    <dgm:pt modelId="{863AE723-C1C5-4891-9FE0-14D9E64FF609}" type="pres">
      <dgm:prSet presAssocID="{9C9C1D94-3062-4289-9D1C-96FD69B71A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D218AF-6B5B-4880-98BE-A28C5F933FD5}" type="pres">
      <dgm:prSet presAssocID="{9C9C1D94-3062-4289-9D1C-96FD69B71A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3B571-B9F1-400A-82AC-C67276BC70C6}" type="pres">
      <dgm:prSet presAssocID="{9C9C1D94-3062-4289-9D1C-96FD69B71A3B}" presName="negativeSpace" presStyleCnt="0"/>
      <dgm:spPr/>
      <dgm:t>
        <a:bodyPr/>
        <a:lstStyle/>
        <a:p>
          <a:endParaRPr lang="en-US"/>
        </a:p>
      </dgm:t>
    </dgm:pt>
    <dgm:pt modelId="{391AF1EB-8578-4B1E-A904-BCAB8FBD368C}" type="pres">
      <dgm:prSet presAssocID="{9C9C1D94-3062-4289-9D1C-96FD69B71A3B}" presName="childText" presStyleLbl="conFgAcc1" presStyleIdx="0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A1751F7-4B01-47BF-929C-2AE02B885404}" type="pres">
      <dgm:prSet presAssocID="{784AC687-5046-4A3E-AFB5-AC23D457E742}" presName="spaceBetweenRectangles" presStyleCnt="0"/>
      <dgm:spPr/>
      <dgm:t>
        <a:bodyPr/>
        <a:lstStyle/>
        <a:p>
          <a:endParaRPr lang="en-US"/>
        </a:p>
      </dgm:t>
    </dgm:pt>
    <dgm:pt modelId="{BF0452FA-7DFC-42D8-B4F9-55B14543EF38}" type="pres">
      <dgm:prSet presAssocID="{0C52AEF4-09DD-49F6-A445-9B5F30CA6AE5}" presName="parentLin" presStyleCnt="0"/>
      <dgm:spPr/>
      <dgm:t>
        <a:bodyPr/>
        <a:lstStyle/>
        <a:p>
          <a:endParaRPr lang="en-US"/>
        </a:p>
      </dgm:t>
    </dgm:pt>
    <dgm:pt modelId="{9662D241-E61B-4548-A415-903FAE673191}" type="pres">
      <dgm:prSet presAssocID="{0C52AEF4-09DD-49F6-A445-9B5F30CA6A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7E6641-9119-4FE4-86E2-A9BCFE89052B}" type="pres">
      <dgm:prSet presAssocID="{0C52AEF4-09DD-49F6-A445-9B5F30CA6A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377C9-9D1C-4854-8420-6DFAB06A2B92}" type="pres">
      <dgm:prSet presAssocID="{0C52AEF4-09DD-49F6-A445-9B5F30CA6AE5}" presName="negativeSpace" presStyleCnt="0"/>
      <dgm:spPr/>
      <dgm:t>
        <a:bodyPr/>
        <a:lstStyle/>
        <a:p>
          <a:endParaRPr lang="en-US"/>
        </a:p>
      </dgm:t>
    </dgm:pt>
    <dgm:pt modelId="{DD713C30-321E-439D-8113-819D50E3EF1B}" type="pres">
      <dgm:prSet presAssocID="{0C52AEF4-09DD-49F6-A445-9B5F30CA6AE5}" presName="childText" presStyleLbl="conFgAcc1" presStyleIdx="1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E9050397-F2A6-4594-B327-A8890A08D9EA}" type="pres">
      <dgm:prSet presAssocID="{A2133D45-5C07-4CC7-9362-9618070503FD}" presName="spaceBetweenRectangles" presStyleCnt="0"/>
      <dgm:spPr/>
      <dgm:t>
        <a:bodyPr/>
        <a:lstStyle/>
        <a:p>
          <a:endParaRPr lang="en-US"/>
        </a:p>
      </dgm:t>
    </dgm:pt>
    <dgm:pt modelId="{42ECBA38-E2A6-47EA-ABF7-9F7C03C51053}" type="pres">
      <dgm:prSet presAssocID="{12DC2E30-E7B6-42D9-9DE5-43AFA82CCFDD}" presName="parentLin" presStyleCnt="0"/>
      <dgm:spPr/>
      <dgm:t>
        <a:bodyPr/>
        <a:lstStyle/>
        <a:p>
          <a:endParaRPr lang="en-US"/>
        </a:p>
      </dgm:t>
    </dgm:pt>
    <dgm:pt modelId="{9AD4DFB5-1D40-42EB-954E-153B35D50048}" type="pres">
      <dgm:prSet presAssocID="{12DC2E30-E7B6-42D9-9DE5-43AFA82CCFD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E4712F7-AE30-4D44-AF49-D72CACB81EB9}" type="pres">
      <dgm:prSet presAssocID="{12DC2E30-E7B6-42D9-9DE5-43AFA82CCF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0F351-77F3-43A9-A5BD-F015A46C66E8}" type="pres">
      <dgm:prSet presAssocID="{12DC2E30-E7B6-42D9-9DE5-43AFA82CCFDD}" presName="negativeSpace" presStyleCnt="0"/>
      <dgm:spPr/>
      <dgm:t>
        <a:bodyPr/>
        <a:lstStyle/>
        <a:p>
          <a:endParaRPr lang="en-US"/>
        </a:p>
      </dgm:t>
    </dgm:pt>
    <dgm:pt modelId="{7861BB79-4676-4D85-A1C3-7A75F2FDA619}" type="pres">
      <dgm:prSet presAssocID="{12DC2E30-E7B6-42D9-9DE5-43AFA82CCFDD}" presName="childText" presStyleLbl="conFgAcc1" presStyleIdx="2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438EB06C-0DF3-40F1-92EF-A8B01E930513}" srcId="{D6F7B3C0-B8A7-4228-BDCE-EB61D41CA56C}" destId="{12DC2E30-E7B6-42D9-9DE5-43AFA82CCFDD}" srcOrd="2" destOrd="0" parTransId="{AF95E1DA-13E3-4D92-9FF5-16320F431806}" sibTransId="{9C20EC6C-EF47-49F1-B62F-BD5B2940113C}"/>
    <dgm:cxn modelId="{462C356F-CBD5-4F1D-90A8-B193724E9636}" type="presOf" srcId="{0C52AEF4-09DD-49F6-A445-9B5F30CA6AE5}" destId="{9662D241-E61B-4548-A415-903FAE673191}" srcOrd="0" destOrd="0" presId="urn:microsoft.com/office/officeart/2005/8/layout/list1"/>
    <dgm:cxn modelId="{804D56AA-8E45-4F28-8D21-39A16C2C2295}" type="presOf" srcId="{9C9C1D94-3062-4289-9D1C-96FD69B71A3B}" destId="{863AE723-C1C5-4891-9FE0-14D9E64FF609}" srcOrd="0" destOrd="0" presId="urn:microsoft.com/office/officeart/2005/8/layout/list1"/>
    <dgm:cxn modelId="{851DD50C-6721-4B5B-9A76-A762AEB07130}" type="presOf" srcId="{83169AB5-3286-40C8-B51D-A25D3F98A1DB}" destId="{DD713C30-321E-439D-8113-819D50E3EF1B}" srcOrd="0" destOrd="0" presId="urn:microsoft.com/office/officeart/2005/8/layout/list1"/>
    <dgm:cxn modelId="{61C90E66-E180-4339-8562-5B69DD71CFE0}" type="presOf" srcId="{12DC2E30-E7B6-42D9-9DE5-43AFA82CCFDD}" destId="{1E4712F7-AE30-4D44-AF49-D72CACB81EB9}" srcOrd="1" destOrd="0" presId="urn:microsoft.com/office/officeart/2005/8/layout/list1"/>
    <dgm:cxn modelId="{81CE0C79-0E2C-48B7-A6AE-3F981167547E}" type="presOf" srcId="{12DC2E30-E7B6-42D9-9DE5-43AFA82CCFDD}" destId="{9AD4DFB5-1D40-42EB-954E-153B35D50048}" srcOrd="0" destOrd="0" presId="urn:microsoft.com/office/officeart/2005/8/layout/list1"/>
    <dgm:cxn modelId="{E65D68E8-1E2A-4C4F-B8E3-97099000533C}" srcId="{0C52AEF4-09DD-49F6-A445-9B5F30CA6AE5}" destId="{83169AB5-3286-40C8-B51D-A25D3F98A1DB}" srcOrd="0" destOrd="0" parTransId="{7BBB42AD-DD88-4C1D-98F7-D9BB3B79D889}" sibTransId="{85A0F2BE-4C01-45AB-B13F-382287668704}"/>
    <dgm:cxn modelId="{B70690F9-0ADC-45DF-A828-1050C0115852}" srcId="{D6F7B3C0-B8A7-4228-BDCE-EB61D41CA56C}" destId="{0C52AEF4-09DD-49F6-A445-9B5F30CA6AE5}" srcOrd="1" destOrd="0" parTransId="{5AB52D4A-F709-45CB-BF85-86E421094215}" sibTransId="{A2133D45-5C07-4CC7-9362-9618070503FD}"/>
    <dgm:cxn modelId="{CAFBC1A6-9F75-43CB-8F5B-48C3083B3BCF}" type="presOf" srcId="{0C52AEF4-09DD-49F6-A445-9B5F30CA6AE5}" destId="{FD7E6641-9119-4FE4-86E2-A9BCFE89052B}" srcOrd="1" destOrd="0" presId="urn:microsoft.com/office/officeart/2005/8/layout/list1"/>
    <dgm:cxn modelId="{A6735349-1100-4AEB-B530-59832CED1C87}" srcId="{D6F7B3C0-B8A7-4228-BDCE-EB61D41CA56C}" destId="{9C9C1D94-3062-4289-9D1C-96FD69B71A3B}" srcOrd="0" destOrd="0" parTransId="{5DA991BF-E622-4C94-BF2F-C0A5E7F284CF}" sibTransId="{784AC687-5046-4A3E-AFB5-AC23D457E742}"/>
    <dgm:cxn modelId="{7C252330-23E7-4C9C-9953-EBC707D5D610}" srcId="{9C9C1D94-3062-4289-9D1C-96FD69B71A3B}" destId="{4667F6CD-8F18-4D3D-AECF-CAB8EA02BF67}" srcOrd="0" destOrd="0" parTransId="{A5F61BD2-A0FE-44C0-8568-AB536E32E2CE}" sibTransId="{82F05B25-BCCB-48A3-8F01-29B316E53136}"/>
    <dgm:cxn modelId="{C32EB7E7-C4DE-4A6D-8158-6A23CE2FEB4F}" type="presOf" srcId="{F730ECD9-7EA8-46B2-8834-57C0A9ED30D5}" destId="{7861BB79-4676-4D85-A1C3-7A75F2FDA619}" srcOrd="0" destOrd="0" presId="urn:microsoft.com/office/officeart/2005/8/layout/list1"/>
    <dgm:cxn modelId="{555B9052-AD02-4093-BD6B-8D6545BBA821}" type="presOf" srcId="{D6F7B3C0-B8A7-4228-BDCE-EB61D41CA56C}" destId="{7B9E4C2B-50B1-429C-9207-F198F6A832BB}" srcOrd="0" destOrd="0" presId="urn:microsoft.com/office/officeart/2005/8/layout/list1"/>
    <dgm:cxn modelId="{C382496A-50C2-4EB7-A487-15AA511561B5}" type="presOf" srcId="{4667F6CD-8F18-4D3D-AECF-CAB8EA02BF67}" destId="{391AF1EB-8578-4B1E-A904-BCAB8FBD368C}" srcOrd="0" destOrd="0" presId="urn:microsoft.com/office/officeart/2005/8/layout/list1"/>
    <dgm:cxn modelId="{FBDBAEBA-7230-47C6-8B17-6C71FCCB41FC}" type="presOf" srcId="{9C9C1D94-3062-4289-9D1C-96FD69B71A3B}" destId="{20D218AF-6B5B-4880-98BE-A28C5F933FD5}" srcOrd="1" destOrd="0" presId="urn:microsoft.com/office/officeart/2005/8/layout/list1"/>
    <dgm:cxn modelId="{58F619C6-B29E-420E-8374-CD42C3A5479F}" srcId="{12DC2E30-E7B6-42D9-9DE5-43AFA82CCFDD}" destId="{F730ECD9-7EA8-46B2-8834-57C0A9ED30D5}" srcOrd="0" destOrd="0" parTransId="{90241026-8BDC-4DEE-B410-9ECDFE27322F}" sibTransId="{6102FAE8-E8CA-49BC-82F1-E564843539CD}"/>
    <dgm:cxn modelId="{A1066BA7-2FAB-4EA4-AE75-6AB6D09A1ADE}" type="presParOf" srcId="{7B9E4C2B-50B1-429C-9207-F198F6A832BB}" destId="{D02DCADE-24CB-4895-BE42-8C348EC8C882}" srcOrd="0" destOrd="0" presId="urn:microsoft.com/office/officeart/2005/8/layout/list1"/>
    <dgm:cxn modelId="{466A8DEA-8600-4D36-A4C1-034107EA1FCC}" type="presParOf" srcId="{D02DCADE-24CB-4895-BE42-8C348EC8C882}" destId="{863AE723-C1C5-4891-9FE0-14D9E64FF609}" srcOrd="0" destOrd="0" presId="urn:microsoft.com/office/officeart/2005/8/layout/list1"/>
    <dgm:cxn modelId="{76A25F60-89E2-429E-A7F8-4A0BE8677157}" type="presParOf" srcId="{D02DCADE-24CB-4895-BE42-8C348EC8C882}" destId="{20D218AF-6B5B-4880-98BE-A28C5F933FD5}" srcOrd="1" destOrd="0" presId="urn:microsoft.com/office/officeart/2005/8/layout/list1"/>
    <dgm:cxn modelId="{59523A32-2DC0-4E97-9EBA-490E2A90959B}" type="presParOf" srcId="{7B9E4C2B-50B1-429C-9207-F198F6A832BB}" destId="{B0E3B571-B9F1-400A-82AC-C67276BC70C6}" srcOrd="1" destOrd="0" presId="urn:microsoft.com/office/officeart/2005/8/layout/list1"/>
    <dgm:cxn modelId="{4100F28B-C817-4802-BDB4-2E018A31FCBF}" type="presParOf" srcId="{7B9E4C2B-50B1-429C-9207-F198F6A832BB}" destId="{391AF1EB-8578-4B1E-A904-BCAB8FBD368C}" srcOrd="2" destOrd="0" presId="urn:microsoft.com/office/officeart/2005/8/layout/list1"/>
    <dgm:cxn modelId="{F07D558A-0864-4015-9166-AE403F354073}" type="presParOf" srcId="{7B9E4C2B-50B1-429C-9207-F198F6A832BB}" destId="{7A1751F7-4B01-47BF-929C-2AE02B885404}" srcOrd="3" destOrd="0" presId="urn:microsoft.com/office/officeart/2005/8/layout/list1"/>
    <dgm:cxn modelId="{92D00D9C-E1E8-45C3-ABD7-01F0D63A6258}" type="presParOf" srcId="{7B9E4C2B-50B1-429C-9207-F198F6A832BB}" destId="{BF0452FA-7DFC-42D8-B4F9-55B14543EF38}" srcOrd="4" destOrd="0" presId="urn:microsoft.com/office/officeart/2005/8/layout/list1"/>
    <dgm:cxn modelId="{7CC57201-B8BD-4939-A500-D0B8F7C37F7D}" type="presParOf" srcId="{BF0452FA-7DFC-42D8-B4F9-55B14543EF38}" destId="{9662D241-E61B-4548-A415-903FAE673191}" srcOrd="0" destOrd="0" presId="urn:microsoft.com/office/officeart/2005/8/layout/list1"/>
    <dgm:cxn modelId="{5FC082D2-A05A-4DEB-A4B2-3F8BC0866B98}" type="presParOf" srcId="{BF0452FA-7DFC-42D8-B4F9-55B14543EF38}" destId="{FD7E6641-9119-4FE4-86E2-A9BCFE89052B}" srcOrd="1" destOrd="0" presId="urn:microsoft.com/office/officeart/2005/8/layout/list1"/>
    <dgm:cxn modelId="{9331394D-A10A-40A5-AD5A-3DAA9E7A3064}" type="presParOf" srcId="{7B9E4C2B-50B1-429C-9207-F198F6A832BB}" destId="{3D7377C9-9D1C-4854-8420-6DFAB06A2B92}" srcOrd="5" destOrd="0" presId="urn:microsoft.com/office/officeart/2005/8/layout/list1"/>
    <dgm:cxn modelId="{6C8CF8D5-2E29-44C2-AD74-375F9996CCB4}" type="presParOf" srcId="{7B9E4C2B-50B1-429C-9207-F198F6A832BB}" destId="{DD713C30-321E-439D-8113-819D50E3EF1B}" srcOrd="6" destOrd="0" presId="urn:microsoft.com/office/officeart/2005/8/layout/list1"/>
    <dgm:cxn modelId="{A021BB39-8FB5-4B93-BA5D-95ECB37A2845}" type="presParOf" srcId="{7B9E4C2B-50B1-429C-9207-F198F6A832BB}" destId="{E9050397-F2A6-4594-B327-A8890A08D9EA}" srcOrd="7" destOrd="0" presId="urn:microsoft.com/office/officeart/2005/8/layout/list1"/>
    <dgm:cxn modelId="{08C30780-64A0-4C33-BAAF-1F37F9A71640}" type="presParOf" srcId="{7B9E4C2B-50B1-429C-9207-F198F6A832BB}" destId="{42ECBA38-E2A6-47EA-ABF7-9F7C03C51053}" srcOrd="8" destOrd="0" presId="urn:microsoft.com/office/officeart/2005/8/layout/list1"/>
    <dgm:cxn modelId="{669D52BF-2E03-4A51-B039-506D2D3A8AC8}" type="presParOf" srcId="{42ECBA38-E2A6-47EA-ABF7-9F7C03C51053}" destId="{9AD4DFB5-1D40-42EB-954E-153B35D50048}" srcOrd="0" destOrd="0" presId="urn:microsoft.com/office/officeart/2005/8/layout/list1"/>
    <dgm:cxn modelId="{256AB531-E1FD-4739-9686-46CAE652672D}" type="presParOf" srcId="{42ECBA38-E2A6-47EA-ABF7-9F7C03C51053}" destId="{1E4712F7-AE30-4D44-AF49-D72CACB81EB9}" srcOrd="1" destOrd="0" presId="urn:microsoft.com/office/officeart/2005/8/layout/list1"/>
    <dgm:cxn modelId="{EFD01DFA-2F8C-47B5-84CE-374406C8E7C2}" type="presParOf" srcId="{7B9E4C2B-50B1-429C-9207-F198F6A832BB}" destId="{58E0F351-77F3-43A9-A5BD-F015A46C66E8}" srcOrd="9" destOrd="0" presId="urn:microsoft.com/office/officeart/2005/8/layout/list1"/>
    <dgm:cxn modelId="{2DC0CC24-C9DC-4873-A2B9-EC049C6648A9}" type="presParOf" srcId="{7B9E4C2B-50B1-429C-9207-F198F6A832BB}" destId="{7861BB79-4676-4D85-A1C3-7A75F2FDA6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B66A0-7AB3-4193-A85F-C364ADDDCA75}">
      <dsp:nvSpPr>
        <dsp:cNvPr id="0" name=""/>
        <dsp:cNvSpPr/>
      </dsp:nvSpPr>
      <dsp:spPr>
        <a:xfrm>
          <a:off x="121454" y="0"/>
          <a:ext cx="1376488" cy="16193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7B4ED-0FDB-43C7-A39D-4204FE178182}">
      <dsp:nvSpPr>
        <dsp:cNvPr id="0" name=""/>
        <dsp:cNvSpPr/>
      </dsp:nvSpPr>
      <dsp:spPr>
        <a:xfrm>
          <a:off x="190279" y="64775"/>
          <a:ext cx="1238839" cy="10526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42A9C-52AB-43F9-966A-DA7BDB209B52}">
      <dsp:nvSpPr>
        <dsp:cNvPr id="0" name=""/>
        <dsp:cNvSpPr/>
      </dsp:nvSpPr>
      <dsp:spPr>
        <a:xfrm>
          <a:off x="190279" y="1117384"/>
          <a:ext cx="1238839" cy="43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مدیریت ریسک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279" y="1117384"/>
        <a:ext cx="1238839" cy="4372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404B6-79F7-4F0F-990E-99A29141CEB9}">
      <dsp:nvSpPr>
        <dsp:cNvPr id="0" name=""/>
        <dsp:cNvSpPr/>
      </dsp:nvSpPr>
      <dsp:spPr>
        <a:xfrm rot="5400000">
          <a:off x="-867092" y="867092"/>
          <a:ext cx="5026025" cy="329184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cs typeface="B Titr" pitchFamily="2" charset="-78"/>
            </a:rPr>
            <a:t>ابزار مالی </a:t>
          </a:r>
          <a:endParaRPr lang="en-US" sz="4400" kern="1200" dirty="0">
            <a:cs typeface="B Titr" pitchFamily="2" charset="-78"/>
          </a:endParaRPr>
        </a:p>
      </dsp:txBody>
      <dsp:txXfrm rot="-5400000">
        <a:off x="1" y="1645919"/>
        <a:ext cx="3291840" cy="1734185"/>
      </dsp:txXfrm>
    </dsp:sp>
    <dsp:sp modelId="{6CDF2006-6381-489A-9E13-B3555C90FDB6}">
      <dsp:nvSpPr>
        <dsp:cNvPr id="0" name=""/>
        <dsp:cNvSpPr/>
      </dsp:nvSpPr>
      <dsp:spPr>
        <a:xfrm rot="5400000">
          <a:off x="4070667" y="-778827"/>
          <a:ext cx="3380105" cy="49377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اسناد خزانه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اوراق تجاری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اعتبار اسنادی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گواهی سپردۀ قابل‌معامله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اوراق بهادار به پشتوانۀ حساب‌های دریافتنی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سایر</a:t>
          </a:r>
          <a:endParaRPr lang="en-US" sz="2300" kern="1200" dirty="0">
            <a:cs typeface="B Zar" pitchFamily="2" charset="-78"/>
          </a:endParaRPr>
        </a:p>
      </dsp:txBody>
      <dsp:txXfrm rot="-5400000">
        <a:off x="3291840" y="165003"/>
        <a:ext cx="4772757" cy="30500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685A-FFF2-4E32-AE89-696D3AA8DE25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254AE-9312-404F-AA7B-9DC8BAA5CF7C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C7F46-0CE0-44DA-BAAF-AF97079AD2DA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285A-DB7A-4212-A9DF-EFE982831B13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anose="00000400000000000000" pitchFamily="2" charset="-78"/>
            </a:rPr>
            <a:t>اوراق بهادار به پشتوانۀ دارایی</a:t>
          </a:r>
          <a:endParaRPr lang="en-US" sz="3800" kern="1200" dirty="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C0ED0123-BEB3-4D69-B772-E07EFC2D04CD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A8BD-A951-47D0-A93D-D7960730058D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smtClean="0">
              <a:cs typeface="B Zar" panose="00000400000000000000" pitchFamily="2" charset="-78"/>
            </a:rPr>
            <a:t>طراحی</a:t>
          </a:r>
          <a:endParaRPr lang="en-US" sz="3800" kern="120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126E180B-7387-4C7C-8CF3-666A0BFF63EB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0A39-24F2-40F1-B0F0-3BA849763159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smtClean="0">
              <a:cs typeface="B Zar" panose="00000400000000000000" pitchFamily="2" charset="-78"/>
            </a:rPr>
            <a:t>قیمت‌گذاری</a:t>
          </a:r>
          <a:endParaRPr lang="en-US" sz="3800" kern="120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7EE12-72E5-47D7-A110-61C57007101A}">
      <dsp:nvSpPr>
        <dsp:cNvPr id="0" name=""/>
        <dsp:cNvSpPr/>
      </dsp:nvSpPr>
      <dsp:spPr>
        <a:xfrm>
          <a:off x="0" y="867092"/>
          <a:ext cx="8229600" cy="329184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01D9CF-4E3F-488F-B55F-EDC4BB98A849}">
      <dsp:nvSpPr>
        <dsp:cNvPr id="0" name=""/>
        <dsp:cNvSpPr/>
      </dsp:nvSpPr>
      <dsp:spPr>
        <a:xfrm>
          <a:off x="987552" y="1443164"/>
          <a:ext cx="2715768" cy="16130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0" kern="1200" dirty="0" smtClean="0">
              <a:cs typeface="B Zar" pitchFamily="2" charset="-78"/>
            </a:rPr>
            <a:t>دارایی‌های ثابت</a:t>
          </a:r>
          <a:endParaRPr lang="en-US" sz="4500" b="0" kern="1200" dirty="0">
            <a:cs typeface="B Zar" pitchFamily="2" charset="-78"/>
          </a:endParaRPr>
        </a:p>
      </dsp:txBody>
      <dsp:txXfrm>
        <a:off x="987552" y="1443164"/>
        <a:ext cx="2715768" cy="1613001"/>
      </dsp:txXfrm>
    </dsp:sp>
    <dsp:sp modelId="{DA9BB3C4-B6F4-4DA4-8D83-ED890E03EBD5}">
      <dsp:nvSpPr>
        <dsp:cNvPr id="0" name=""/>
        <dsp:cNvSpPr/>
      </dsp:nvSpPr>
      <dsp:spPr>
        <a:xfrm>
          <a:off x="4114800" y="1969858"/>
          <a:ext cx="3209544" cy="16130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0" kern="1200" dirty="0" smtClean="0">
              <a:cs typeface="B Zar" pitchFamily="2" charset="-78"/>
            </a:rPr>
            <a:t>سرمایه در گردش</a:t>
          </a:r>
          <a:endParaRPr lang="en-US" sz="4500" b="0" kern="1200" dirty="0">
            <a:cs typeface="B Zar" pitchFamily="2" charset="-78"/>
          </a:endParaRPr>
        </a:p>
      </dsp:txBody>
      <dsp:txXfrm>
        <a:off x="4114800" y="1969858"/>
        <a:ext cx="3209544" cy="16130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4E0D-0946-40A1-B76A-E87669BEAA88}">
      <dsp:nvSpPr>
        <dsp:cNvPr id="0" name=""/>
        <dsp:cNvSpPr/>
      </dsp:nvSpPr>
      <dsp:spPr>
        <a:xfrm>
          <a:off x="0" y="63330"/>
          <a:ext cx="6830568" cy="175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Titr" pitchFamily="2" charset="-78"/>
            </a:rPr>
            <a:t>فرآیند بودجه‌بندی سرمایه‌ای</a:t>
          </a:r>
          <a:endParaRPr lang="en-US" sz="3700" kern="1200" dirty="0">
            <a:cs typeface="B Titr" pitchFamily="2" charset="-78"/>
          </a:endParaRPr>
        </a:p>
      </dsp:txBody>
      <dsp:txXfrm>
        <a:off x="0" y="63330"/>
        <a:ext cx="6830568" cy="1169764"/>
      </dsp:txXfrm>
    </dsp:sp>
    <dsp:sp modelId="{1A834717-F626-47A1-89C6-AC14FB46732B}">
      <dsp:nvSpPr>
        <dsp:cNvPr id="0" name=""/>
        <dsp:cNvSpPr/>
      </dsp:nvSpPr>
      <dsp:spPr>
        <a:xfrm>
          <a:off x="1399032" y="1233094"/>
          <a:ext cx="6830568" cy="3729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285750" lvl="1" indent="-285750" algn="justLow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700" kern="1200" dirty="0" smtClean="0">
              <a:cs typeface="B Zar" pitchFamily="2" charset="-78"/>
            </a:rPr>
            <a:t>طرح‌های مختلف بر اساس هزینۀ سرمایه ارزیابی می‌شوند.</a:t>
          </a:r>
          <a:endParaRPr lang="en-US" sz="3700" kern="1200" dirty="0">
            <a:cs typeface="B Zar" pitchFamily="2" charset="-78"/>
          </a:endParaRPr>
        </a:p>
        <a:p>
          <a:pPr marL="285750" lvl="1" indent="-285750" algn="justLow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700" kern="1200" dirty="0" smtClean="0">
              <a:cs typeface="B Zar" pitchFamily="2" charset="-78"/>
            </a:rPr>
            <a:t>طرح‌هایی انتخاب می‌شوند که ارزش شرکت را به میزان بیشتری بالا می‌برند.</a:t>
          </a:r>
          <a:endParaRPr lang="en-US" sz="3700" kern="1200" dirty="0">
            <a:cs typeface="B Zar" pitchFamily="2" charset="-78"/>
          </a:endParaRPr>
        </a:p>
      </dsp:txBody>
      <dsp:txXfrm>
        <a:off x="1508268" y="1342330"/>
        <a:ext cx="6612096" cy="3511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6668A-9093-4219-99F1-3F6EA5CC4484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0BB6-8D74-4BE0-B1A2-13AAD806CFF4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DC73F-2B72-4BD5-A85F-94B84AFBB7D4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939E2-D5B1-41A9-AF2A-BB7EB6B740FB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smtClean="0">
              <a:cs typeface="B Zar" panose="00000400000000000000" pitchFamily="2" charset="-78"/>
            </a:rPr>
            <a:t>اختیارهای واقعی</a:t>
          </a:r>
          <a:endParaRPr lang="en-US" sz="4100" kern="120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D3ACC186-24A9-4950-BAB6-19D0D2D54D66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C7CE8-9907-4B26-B931-2BDC3477292F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 smtClean="0">
              <a:cs typeface="B Zar" panose="00000400000000000000" pitchFamily="2" charset="-78"/>
            </a:rPr>
            <a:t>قیمت‌گذاری</a:t>
          </a:r>
          <a:endParaRPr lang="en-US" sz="4100" kern="1200" dirty="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AD67DC88-4DA8-4D9F-97DE-178FBA94FC4F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E67FF-6A52-4E96-A360-4AE7775054B1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 smtClean="0">
              <a:cs typeface="B Zar" panose="00000400000000000000" pitchFamily="2" charset="-78"/>
            </a:rPr>
            <a:t>شناسایی</a:t>
          </a:r>
          <a:endParaRPr lang="en-US" sz="4100" kern="1200" dirty="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7E959-189E-4E4C-ACA8-7A68F582190F}">
      <dsp:nvSpPr>
        <dsp:cNvPr id="0" name=""/>
        <dsp:cNvSpPr/>
      </dsp:nvSpPr>
      <dsp:spPr>
        <a:xfrm>
          <a:off x="84382" y="0"/>
          <a:ext cx="8229600" cy="5021116"/>
        </a:xfrm>
        <a:prstGeom prst="doubleWav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800" kern="1200" dirty="0" smtClean="0">
            <a:cs typeface="B Titr" pitchFamily="2" charset="-78"/>
          </a:endParaRP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Titr" pitchFamily="2" charset="-78"/>
            </a:rPr>
            <a:t>هزینۀ سرمایه</a:t>
          </a:r>
          <a:endParaRPr lang="en-US" sz="4800" kern="1200" dirty="0">
            <a:cs typeface="B Tit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Zar" pitchFamily="2" charset="-78"/>
            </a:rPr>
            <a:t>هزینۀ تأمین هر واحد سرمایه چقدر است؟</a:t>
          </a:r>
          <a:endParaRPr lang="en-US" sz="2800" kern="1200" dirty="0">
            <a:cs typeface="B Zar" pitchFamily="2" charset="-78"/>
          </a:endParaRPr>
        </a:p>
      </dsp:txBody>
      <dsp:txXfrm>
        <a:off x="2232414" y="0"/>
        <a:ext cx="6081568" cy="5021116"/>
      </dsp:txXfrm>
    </dsp:sp>
    <dsp:sp modelId="{B8BF87D3-5DAE-4A44-B6FE-D8D393E8257E}">
      <dsp:nvSpPr>
        <dsp:cNvPr id="0" name=""/>
        <dsp:cNvSpPr/>
      </dsp:nvSpPr>
      <dsp:spPr>
        <a:xfrm>
          <a:off x="288928" y="990586"/>
          <a:ext cx="2987673" cy="3145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F136-2034-495D-B4BC-85F18CD7B3CB}">
      <dsp:nvSpPr>
        <dsp:cNvPr id="0" name=""/>
        <dsp:cNvSpPr/>
      </dsp:nvSpPr>
      <dsp:spPr>
        <a:xfrm>
          <a:off x="0" y="2012"/>
          <a:ext cx="6830568" cy="194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Titr" pitchFamily="2" charset="-78"/>
            </a:rPr>
            <a:t>ارتباط سیاست تقسیم سود و ارزش سهام</a:t>
          </a:r>
          <a:endParaRPr lang="en-US" sz="3600" kern="1200" dirty="0">
            <a:cs typeface="B Titr" pitchFamily="2" charset="-78"/>
          </a:endParaRPr>
        </a:p>
      </dsp:txBody>
      <dsp:txXfrm>
        <a:off x="0" y="2012"/>
        <a:ext cx="6830568" cy="1296000"/>
      </dsp:txXfrm>
    </dsp:sp>
    <dsp:sp modelId="{833465C8-B7F7-403C-8011-FDBDFC61C448}">
      <dsp:nvSpPr>
        <dsp:cNvPr id="0" name=""/>
        <dsp:cNvSpPr/>
      </dsp:nvSpPr>
      <dsp:spPr>
        <a:xfrm>
          <a:off x="1399032" y="1298012"/>
          <a:ext cx="6830568" cy="3726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پرنده در دست</a:t>
          </a:r>
          <a:endParaRPr lang="en-US" sz="4500" kern="1200" dirty="0">
            <a:cs typeface="B Zar" pitchFamily="2" charset="-78"/>
          </a:endParaRPr>
        </a:p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بی‌ارتباطی</a:t>
          </a:r>
          <a:endParaRPr lang="en-US" sz="4500" kern="1200" dirty="0">
            <a:cs typeface="B Zar" pitchFamily="2" charset="-78"/>
          </a:endParaRPr>
        </a:p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اثر ارباب رجوع</a:t>
          </a:r>
          <a:endParaRPr lang="en-US" sz="4500" kern="1200" dirty="0">
            <a:cs typeface="B Zar" pitchFamily="2" charset="-78"/>
          </a:endParaRPr>
        </a:p>
      </dsp:txBody>
      <dsp:txXfrm>
        <a:off x="1508163" y="1407143"/>
        <a:ext cx="6612306" cy="35077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10AA5-5413-47E8-82B3-68D9A02A9F9F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D6401-8C42-4819-AEE5-DD96B82DC171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13891-3B3F-4A25-9A63-677EB033FF99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AFB73-7AAA-4C6A-9814-F93D535000E6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anose="00000400000000000000" pitchFamily="2" charset="-78"/>
            </a:rPr>
            <a:t>طراحی ابزار نوین تأمین مالی</a:t>
          </a:r>
          <a:endParaRPr lang="en-US" sz="3800" kern="1200" dirty="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F9E12161-C8A3-41E8-BB0A-BE4A3C497761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2051B-ECCC-4DE0-970B-F251CF828D78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anose="00000400000000000000" pitchFamily="2" charset="-78"/>
            </a:rPr>
            <a:t>امکان‌پذیرکردن تأمین مالی</a:t>
          </a:r>
          <a:endParaRPr lang="en-US" sz="3800" kern="1200" dirty="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A6778268-0EE0-475D-A329-694A6CC5A5E6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A73DB-22BD-4FD3-8920-030CAEF3E7DD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smtClean="0">
              <a:cs typeface="B Zar" panose="00000400000000000000" pitchFamily="2" charset="-78"/>
            </a:rPr>
            <a:t>کاهش هزینه‌ی سرمایه</a:t>
          </a:r>
          <a:endParaRPr lang="en-US" sz="3800" kern="120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C2A9-81DF-4D49-9CE2-CC617F8CB50A}">
      <dsp:nvSpPr>
        <dsp:cNvPr id="0" name=""/>
        <dsp:cNvSpPr/>
      </dsp:nvSpPr>
      <dsp:spPr>
        <a:xfrm>
          <a:off x="0" y="636062"/>
          <a:ext cx="8229600" cy="108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975381-390A-46E7-AC94-91DD5C8AC3B9}">
      <dsp:nvSpPr>
        <dsp:cNvPr id="0" name=""/>
        <dsp:cNvSpPr/>
      </dsp:nvSpPr>
      <dsp:spPr>
        <a:xfrm>
          <a:off x="411480" y="1382"/>
          <a:ext cx="576072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>
              <a:cs typeface="B Titr" pitchFamily="2" charset="-78"/>
            </a:rPr>
            <a:t>ریسک تجاری</a:t>
          </a:r>
          <a:endParaRPr lang="en-US" sz="4300" kern="1200" dirty="0">
            <a:cs typeface="B Titr" pitchFamily="2" charset="-78"/>
          </a:endParaRPr>
        </a:p>
      </dsp:txBody>
      <dsp:txXfrm>
        <a:off x="473445" y="63347"/>
        <a:ext cx="5636790" cy="1145430"/>
      </dsp:txXfrm>
    </dsp:sp>
    <dsp:sp modelId="{62723D11-CC5D-48A2-A5FC-816A51D70E2D}">
      <dsp:nvSpPr>
        <dsp:cNvPr id="0" name=""/>
        <dsp:cNvSpPr/>
      </dsp:nvSpPr>
      <dsp:spPr>
        <a:xfrm>
          <a:off x="0" y="2586542"/>
          <a:ext cx="8229600" cy="2438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895604" rIns="638708" bIns="305816" numCol="1" spcCol="1270" anchor="t" anchorCtr="0">
          <a:noAutofit/>
        </a:bodyPr>
        <a:lstStyle/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/>
            <a:t>ریسک مالی</a:t>
          </a:r>
          <a:endParaRPr lang="en-US" sz="4300" kern="1200" dirty="0"/>
        </a:p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/>
            <a:t>سایر ریسک‌های غیرتجاری</a:t>
          </a:r>
          <a:endParaRPr lang="en-US" sz="4300" kern="1200" dirty="0"/>
        </a:p>
      </dsp:txBody>
      <dsp:txXfrm>
        <a:off x="0" y="2586542"/>
        <a:ext cx="8229600" cy="2438100"/>
      </dsp:txXfrm>
    </dsp:sp>
    <dsp:sp modelId="{89D54F25-610C-447E-928B-A1B72B223578}">
      <dsp:nvSpPr>
        <dsp:cNvPr id="0" name=""/>
        <dsp:cNvSpPr/>
      </dsp:nvSpPr>
      <dsp:spPr>
        <a:xfrm>
          <a:off x="411480" y="1951862"/>
          <a:ext cx="576072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>
              <a:cs typeface="B Titr" pitchFamily="2" charset="-78"/>
            </a:rPr>
            <a:t>ریسک غیرتجاری</a:t>
          </a:r>
          <a:endParaRPr lang="en-US" sz="4300" kern="1200" dirty="0">
            <a:cs typeface="B Titr" pitchFamily="2" charset="-78"/>
          </a:endParaRPr>
        </a:p>
      </dsp:txBody>
      <dsp:txXfrm>
        <a:off x="473445" y="2013827"/>
        <a:ext cx="5636790" cy="11454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65BD-837D-46CD-A98A-618843A0D87E}">
      <dsp:nvSpPr>
        <dsp:cNvPr id="0" name=""/>
        <dsp:cNvSpPr/>
      </dsp:nvSpPr>
      <dsp:spPr>
        <a:xfrm>
          <a:off x="0" y="413762"/>
          <a:ext cx="8229600" cy="456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نامطمئن‌بودن تقاضا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تغییرپذیری قیمت فروش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تغییرپذیری هزینۀ اقلام ورودی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توانایی تعدیل قیمت محصولات با توجه به تغییر در هزینۀ اقلام ورودی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توانایی عرضۀ محصول جدید و مبتنی بر مقایسۀ هزینه و منفعت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قرارگرفتن در معرض ریسک کشورهای خارجی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اهرم عملیاتی</a:t>
          </a:r>
          <a:endParaRPr lang="en-US" sz="2500" kern="1200" dirty="0">
            <a:cs typeface="B Zar" pitchFamily="2" charset="-78"/>
          </a:endParaRPr>
        </a:p>
      </dsp:txBody>
      <dsp:txXfrm>
        <a:off x="0" y="413762"/>
        <a:ext cx="8229600" cy="4567500"/>
      </dsp:txXfrm>
    </dsp:sp>
    <dsp:sp modelId="{A868E6E3-B141-4A58-9BAF-8BEB8D4F97E9}">
      <dsp:nvSpPr>
        <dsp:cNvPr id="0" name=""/>
        <dsp:cNvSpPr/>
      </dsp:nvSpPr>
      <dsp:spPr>
        <a:xfrm>
          <a:off x="411480" y="44762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ریسک تجاری به چه عواملی بستگی دارد؟</a:t>
          </a:r>
          <a:endParaRPr lang="fa-IR" sz="2500" kern="1200" dirty="0">
            <a:cs typeface="B Zar" pitchFamily="2" charset="-78"/>
          </a:endParaRPr>
        </a:p>
      </dsp:txBody>
      <dsp:txXfrm>
        <a:off x="447506" y="80788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2BE9D-9914-4844-BB12-97ABADAD2C61}">
      <dsp:nvSpPr>
        <dsp:cNvPr id="0" name=""/>
        <dsp:cNvSpPr/>
      </dsp:nvSpPr>
      <dsp:spPr>
        <a:xfrm>
          <a:off x="121454" y="0"/>
          <a:ext cx="1376488" cy="16193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7F3A7-D17D-4DDE-8465-E101ABFB5FA3}">
      <dsp:nvSpPr>
        <dsp:cNvPr id="0" name=""/>
        <dsp:cNvSpPr/>
      </dsp:nvSpPr>
      <dsp:spPr>
        <a:xfrm>
          <a:off x="190279" y="64775"/>
          <a:ext cx="1238839" cy="10526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62A9F-4E4A-406F-B6CE-B3A636A50ABD}">
      <dsp:nvSpPr>
        <dsp:cNvPr id="0" name=""/>
        <dsp:cNvSpPr/>
      </dsp:nvSpPr>
      <dsp:spPr>
        <a:xfrm>
          <a:off x="190279" y="1117384"/>
          <a:ext cx="1238839" cy="43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بازارها و نهادها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279" y="1117384"/>
        <a:ext cx="1238839" cy="4372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943D0-6A78-47C6-96B5-88F31C99F99E}">
      <dsp:nvSpPr>
        <dsp:cNvPr id="0" name=""/>
        <dsp:cNvSpPr/>
      </dsp:nvSpPr>
      <dsp:spPr>
        <a:xfrm rot="5400000">
          <a:off x="-397566" y="401379"/>
          <a:ext cx="2650442" cy="185531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در شرکت‌های غیرمالی (تعریف محدود)</a:t>
          </a:r>
          <a:endParaRPr lang="en-US" sz="1800" kern="1200" dirty="0">
            <a:cs typeface="B Titr" pitchFamily="2" charset="-78"/>
          </a:endParaRPr>
        </a:p>
      </dsp:txBody>
      <dsp:txXfrm rot="-5400000">
        <a:off x="0" y="931468"/>
        <a:ext cx="1855310" cy="795132"/>
      </dsp:txXfrm>
    </dsp:sp>
    <dsp:sp modelId="{9A88AE65-3FE2-48F1-BF6F-CBBD55C9DA2E}">
      <dsp:nvSpPr>
        <dsp:cNvPr id="0" name=""/>
        <dsp:cNvSpPr/>
      </dsp:nvSpPr>
      <dsp:spPr>
        <a:xfrm rot="5400000">
          <a:off x="4181061" y="-2321937"/>
          <a:ext cx="1722787" cy="63742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Zar" pitchFamily="2" charset="-78"/>
            </a:rPr>
            <a:t>هر نوع ریسک اضافی که در نتیجۀ دریافت وام به صاحبان سهام عادی تحمیل می‌شود.</a:t>
          </a:r>
          <a:endParaRPr lang="en-US" sz="3600" kern="1200" dirty="0">
            <a:cs typeface="B Zar" pitchFamily="2" charset="-78"/>
          </a:endParaRPr>
        </a:p>
      </dsp:txBody>
      <dsp:txXfrm rot="-5400000">
        <a:off x="1855310" y="87914"/>
        <a:ext cx="6290189" cy="1554587"/>
      </dsp:txXfrm>
    </dsp:sp>
    <dsp:sp modelId="{F478BC25-4117-45EF-8FB8-007943B3219C}">
      <dsp:nvSpPr>
        <dsp:cNvPr id="0" name=""/>
        <dsp:cNvSpPr/>
      </dsp:nvSpPr>
      <dsp:spPr>
        <a:xfrm rot="5400000">
          <a:off x="-397566" y="2769335"/>
          <a:ext cx="2650442" cy="185531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در مؤسسات مالی (تعریف وسیع)</a:t>
          </a:r>
          <a:endParaRPr lang="en-US" sz="1800" kern="1200" dirty="0">
            <a:cs typeface="B Titr" pitchFamily="2" charset="-78"/>
          </a:endParaRPr>
        </a:p>
      </dsp:txBody>
      <dsp:txXfrm rot="-5400000">
        <a:off x="0" y="3299424"/>
        <a:ext cx="1855310" cy="795132"/>
      </dsp:txXfrm>
    </dsp:sp>
    <dsp:sp modelId="{C499CC51-3A34-4228-B8CF-319F35FD6F80}">
      <dsp:nvSpPr>
        <dsp:cNvPr id="0" name=""/>
        <dsp:cNvSpPr/>
      </dsp:nvSpPr>
      <dsp:spPr>
        <a:xfrm rot="5400000">
          <a:off x="4181061" y="46017"/>
          <a:ext cx="1722787" cy="63742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Zar" pitchFamily="2" charset="-78"/>
            </a:rPr>
            <a:t>هرگونه ریسکی که به علت نگهداری دارایی‌های مالی ایجاد می‌شود.</a:t>
          </a:r>
          <a:endParaRPr lang="en-US" sz="3600" kern="1200" dirty="0">
            <a:cs typeface="B Zar" pitchFamily="2" charset="-78"/>
          </a:endParaRPr>
        </a:p>
      </dsp:txBody>
      <dsp:txXfrm rot="-5400000">
        <a:off x="1855310" y="2455868"/>
        <a:ext cx="6290189" cy="15545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EF083-495D-427E-9695-C220224BDAD1}">
      <dsp:nvSpPr>
        <dsp:cNvPr id="0" name=""/>
        <dsp:cNvSpPr/>
      </dsp:nvSpPr>
      <dsp:spPr>
        <a:xfrm>
          <a:off x="4526" y="97029"/>
          <a:ext cx="2715768" cy="1904326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BBA22-3D58-4F5D-ADA6-4C946E2DDD2B}">
      <dsp:nvSpPr>
        <dsp:cNvPr id="0" name=""/>
        <dsp:cNvSpPr/>
      </dsp:nvSpPr>
      <dsp:spPr>
        <a:xfrm>
          <a:off x="2801767" y="0"/>
          <a:ext cx="4608576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ریسک تجاری</a:t>
          </a:r>
          <a:endParaRPr lang="en-US" sz="2700" kern="1200" dirty="0">
            <a:cs typeface="B Titr" pitchFamily="2" charset="-78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 کالا و خدمت</a:t>
          </a:r>
          <a:endParaRPr lang="en-US" sz="2100" kern="1200" dirty="0"/>
        </a:p>
      </dsp:txBody>
      <dsp:txXfrm>
        <a:off x="2801767" y="0"/>
        <a:ext cx="4608576" cy="2522220"/>
      </dsp:txXfrm>
    </dsp:sp>
    <dsp:sp modelId="{61A96190-C6FD-429C-AC27-A2B2CF2E3F45}">
      <dsp:nvSpPr>
        <dsp:cNvPr id="0" name=""/>
        <dsp:cNvSpPr/>
      </dsp:nvSpPr>
      <dsp:spPr>
        <a:xfrm>
          <a:off x="819256" y="2974979"/>
          <a:ext cx="2715768" cy="2195819"/>
        </a:xfrm>
        <a:prstGeom prst="downArrow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B043A-12A2-4444-BD8F-A3789EB705D6}">
      <dsp:nvSpPr>
        <dsp:cNvPr id="0" name=""/>
        <dsp:cNvSpPr/>
      </dsp:nvSpPr>
      <dsp:spPr>
        <a:xfrm>
          <a:off x="3616497" y="2732405"/>
          <a:ext cx="4608576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ریسک مالی</a:t>
          </a:r>
          <a:endParaRPr lang="en-US" sz="2700" kern="1200" dirty="0">
            <a:cs typeface="B Titr" pitchFamily="2" charset="-78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ناشی از اهرم مالی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نرخ بهره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نرخ ارز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بازار اوراق بهادار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اعتباری</a:t>
          </a:r>
          <a:endParaRPr lang="en-US" sz="2100" kern="1200" dirty="0"/>
        </a:p>
      </dsp:txBody>
      <dsp:txXfrm>
        <a:off x="3616497" y="2732405"/>
        <a:ext cx="4608576" cy="25222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B467-33C7-44E0-9ADA-2345E3941C70}">
      <dsp:nvSpPr>
        <dsp:cNvPr id="0" name=""/>
        <dsp:cNvSpPr/>
      </dsp:nvSpPr>
      <dsp:spPr>
        <a:xfrm>
          <a:off x="0" y="0"/>
          <a:ext cx="8229600" cy="5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>
              <a:cs typeface="B Titr" pitchFamily="2" charset="-78"/>
            </a:rPr>
            <a:t>اوراق مشتقه</a:t>
          </a:r>
          <a:endParaRPr lang="en-US" sz="5300" kern="1200" dirty="0">
            <a:cs typeface="B Titr" pitchFamily="2" charset="-78"/>
          </a:endParaRPr>
        </a:p>
      </dsp:txBody>
      <dsp:txXfrm>
        <a:off x="0" y="0"/>
        <a:ext cx="8229600" cy="1507807"/>
      </dsp:txXfrm>
    </dsp:sp>
    <dsp:sp modelId="{69B0DA86-F16A-44C7-A59B-FD4C994EA4B1}">
      <dsp:nvSpPr>
        <dsp:cNvPr id="0" name=""/>
        <dsp:cNvSpPr/>
      </dsp:nvSpPr>
      <dsp:spPr>
        <a:xfrm>
          <a:off x="822960" y="1508236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اختیارمعامله</a:t>
          </a:r>
          <a:endParaRPr lang="en-US" sz="3900" kern="1200" dirty="0">
            <a:cs typeface="B Zar" pitchFamily="2" charset="-78"/>
          </a:endParaRPr>
        </a:p>
      </dsp:txBody>
      <dsp:txXfrm>
        <a:off x="851880" y="1537156"/>
        <a:ext cx="6525840" cy="929572"/>
      </dsp:txXfrm>
    </dsp:sp>
    <dsp:sp modelId="{788D7874-2D14-41DF-BD22-0FABF7006501}">
      <dsp:nvSpPr>
        <dsp:cNvPr id="0" name=""/>
        <dsp:cNvSpPr/>
      </dsp:nvSpPr>
      <dsp:spPr>
        <a:xfrm>
          <a:off x="822960" y="2647559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قرارداد آتی، پیمان آتی</a:t>
          </a:r>
          <a:endParaRPr lang="en-US" sz="3900" kern="1200" dirty="0">
            <a:cs typeface="B Zar" pitchFamily="2" charset="-78"/>
          </a:endParaRPr>
        </a:p>
      </dsp:txBody>
      <dsp:txXfrm>
        <a:off x="851880" y="2676479"/>
        <a:ext cx="6525840" cy="929572"/>
      </dsp:txXfrm>
    </dsp:sp>
    <dsp:sp modelId="{7F8B1F2A-CA4A-442A-BC69-7E53CE5F15CA}">
      <dsp:nvSpPr>
        <dsp:cNvPr id="0" name=""/>
        <dsp:cNvSpPr/>
      </dsp:nvSpPr>
      <dsp:spPr>
        <a:xfrm>
          <a:off x="822960" y="3786881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قراداد تاخت</a:t>
          </a:r>
          <a:endParaRPr lang="en-US" sz="3900" kern="1200" dirty="0">
            <a:cs typeface="B Zar" pitchFamily="2" charset="-78"/>
          </a:endParaRPr>
        </a:p>
      </dsp:txBody>
      <dsp:txXfrm>
        <a:off x="851880" y="3815801"/>
        <a:ext cx="6525840" cy="9295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7315-D19B-4503-9232-0CA048D95C4F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42ED1-4446-425D-A615-E7A34084C7E4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3F6AA-DECB-4DF5-8958-EB8E8A03B693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613B9-72A6-4A99-8873-0BC624733020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استفاده از ابزار مشتقه برای پوشش ریسک‌های تجاری</a:t>
          </a:r>
          <a:endParaRPr lang="en-US" sz="2700" kern="120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6292BC47-4D0A-4566-B847-E750A76A0715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FF64C-0A33-4391-A86B-85616BD789D6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فروش محصولات </a:t>
          </a:r>
          <a:endParaRPr lang="en-US" sz="2700" kern="120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46AC521F-0827-4B8E-A0D4-4C40961DCAF3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6D24D-5367-4A2B-B419-68CFDABA3E1C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خرید مواد اولیه</a:t>
          </a:r>
          <a:endParaRPr lang="en-US" sz="2700" kern="120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BAE4-8DD6-439F-A5A2-5BAA3B4CA00E}">
      <dsp:nvSpPr>
        <dsp:cNvPr id="0" name=""/>
        <dsp:cNvSpPr/>
      </dsp:nvSpPr>
      <dsp:spPr>
        <a:xfrm rot="5400000">
          <a:off x="4280663" y="576484"/>
          <a:ext cx="4020820" cy="38730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285750" lvl="1" indent="-285750" algn="r" defTabSz="2711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6100" kern="1200" dirty="0" smtClean="0">
              <a:cs typeface="B Zar" pitchFamily="2" charset="-78"/>
            </a:rPr>
            <a:t>چگونه تأمین مالی کنیم؟</a:t>
          </a:r>
          <a:endParaRPr lang="en-US" sz="6100" kern="1200" dirty="0">
            <a:cs typeface="B Zar" pitchFamily="2" charset="-78"/>
          </a:endParaRPr>
        </a:p>
      </dsp:txBody>
      <dsp:txXfrm rot="-5400000">
        <a:off x="4354546" y="691669"/>
        <a:ext cx="3683988" cy="3642686"/>
      </dsp:txXfrm>
    </dsp:sp>
    <dsp:sp modelId="{5A4CAF2A-FE8F-4B63-A46D-62E2DBF511FC}">
      <dsp:nvSpPr>
        <dsp:cNvPr id="0" name=""/>
        <dsp:cNvSpPr/>
      </dsp:nvSpPr>
      <dsp:spPr>
        <a:xfrm>
          <a:off x="1998" y="0"/>
          <a:ext cx="4352547" cy="50260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kern="1200" dirty="0" smtClean="0">
              <a:cs typeface="B Titr" pitchFamily="2" charset="-78"/>
            </a:rPr>
            <a:t>ابزار، نهادها و بازاهای مالی</a:t>
          </a:r>
          <a:endParaRPr lang="en-US" sz="6200" kern="1200" dirty="0">
            <a:cs typeface="B Titr" pitchFamily="2" charset="-78"/>
          </a:endParaRPr>
        </a:p>
      </dsp:txBody>
      <dsp:txXfrm>
        <a:off x="214472" y="212474"/>
        <a:ext cx="3927599" cy="46010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388472"/>
          <a:ext cx="4267200" cy="457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458216" rIns="331182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اوراق قرضه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اوراق مشارکت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صکوک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وام بلندمدت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اجارۀ بلندمدت (لیزینگ)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وام سندیکایی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تأمین مالی پروژه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سایر</a:t>
          </a:r>
          <a:endParaRPr lang="en-US" sz="2200" kern="1200" spc="300" dirty="0">
            <a:cs typeface="B Zar" pitchFamily="2" charset="-78"/>
          </a:endParaRPr>
        </a:p>
      </dsp:txBody>
      <dsp:txXfrm>
        <a:off x="0" y="388472"/>
        <a:ext cx="4267200" cy="4573800"/>
      </dsp:txXfrm>
    </dsp:sp>
    <dsp:sp modelId="{4EE8B1F2-F009-4D3E-996F-876EA1050D47}">
      <dsp:nvSpPr>
        <dsp:cNvPr id="0" name=""/>
        <dsp:cNvSpPr/>
      </dsp:nvSpPr>
      <dsp:spPr>
        <a:xfrm>
          <a:off x="213360" y="63752"/>
          <a:ext cx="298704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مبتنی بر بدهی</a:t>
          </a:r>
          <a:endParaRPr lang="en-US" sz="2200" kern="1200" dirty="0">
            <a:cs typeface="B Titr" pitchFamily="2" charset="-78"/>
          </a:endParaRPr>
        </a:p>
      </dsp:txBody>
      <dsp:txXfrm>
        <a:off x="245063" y="95455"/>
        <a:ext cx="2923634" cy="58603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717332"/>
          <a:ext cx="4267200" cy="401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604012" rIns="331182" bIns="206248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سهام عادی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سهام پروژه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صندوق سهام اختصاصی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صندوق‌های</a:t>
          </a:r>
          <a:r>
            <a:rPr lang="fa-IR" sz="2900" kern="1200" dirty="0" smtClean="0"/>
            <a:t> </a:t>
          </a:r>
          <a:r>
            <a:rPr lang="fa-IR" sz="2900" kern="1200" spc="300" dirty="0" smtClean="0">
              <a:cs typeface="B Zar" pitchFamily="2" charset="-78"/>
            </a:rPr>
            <a:t>تخصصی</a:t>
          </a:r>
          <a:endParaRPr lang="en-US" sz="2900" kern="1200" spc="300" dirty="0" smtClean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سایر</a:t>
          </a:r>
          <a:endParaRPr lang="en-US" sz="2900" kern="1200" spc="300" dirty="0" smtClean="0">
            <a:cs typeface="B Zar" pitchFamily="2" charset="-78"/>
          </a:endParaRPr>
        </a:p>
      </dsp:txBody>
      <dsp:txXfrm>
        <a:off x="0" y="717332"/>
        <a:ext cx="4267200" cy="4019400"/>
      </dsp:txXfrm>
    </dsp:sp>
    <dsp:sp modelId="{4EE8B1F2-F009-4D3E-996F-876EA1050D47}">
      <dsp:nvSpPr>
        <dsp:cNvPr id="0" name=""/>
        <dsp:cNvSpPr/>
      </dsp:nvSpPr>
      <dsp:spPr>
        <a:xfrm>
          <a:off x="213360" y="289292"/>
          <a:ext cx="2987040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Titr" pitchFamily="2" charset="-78"/>
            </a:rPr>
            <a:t>مبتنی بر حق مالی</a:t>
          </a:r>
          <a:endParaRPr lang="en-US" sz="2900" kern="1200" dirty="0">
            <a:cs typeface="B Titr" pitchFamily="2" charset="-78"/>
          </a:endParaRPr>
        </a:p>
      </dsp:txBody>
      <dsp:txXfrm>
        <a:off x="255150" y="331082"/>
        <a:ext cx="2903460" cy="7725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908177"/>
          <a:ext cx="4267200" cy="3770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791464" rIns="331182" bIns="227584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سهام ممتاز</a:t>
          </a:r>
          <a:endParaRPr lang="en-US" sz="3200" kern="1200" spc="3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گواهی خرید سهام</a:t>
          </a:r>
          <a:endParaRPr lang="en-US" sz="3200" kern="1200" spc="3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اوراق</a:t>
          </a:r>
          <a:r>
            <a:rPr lang="fa-IR" sz="3200" kern="1200" dirty="0" smtClean="0"/>
            <a:t> </a:t>
          </a:r>
          <a:r>
            <a:rPr lang="fa-IR" sz="3200" kern="1200" spc="300" dirty="0" smtClean="0">
              <a:cs typeface="B Zar" pitchFamily="2" charset="-78"/>
            </a:rPr>
            <a:t>قرضۀ</a:t>
          </a:r>
          <a:r>
            <a:rPr lang="fa-IR" sz="3200" kern="1200" dirty="0" smtClean="0"/>
            <a:t> </a:t>
          </a:r>
          <a:r>
            <a:rPr lang="fa-IR" sz="3200" kern="1200" spc="300" dirty="0" smtClean="0">
              <a:cs typeface="B Zar" pitchFamily="2" charset="-78"/>
            </a:rPr>
            <a:t>قابل‌تبدیل</a:t>
          </a:r>
          <a:endParaRPr lang="en-US" sz="3200" kern="1200" spc="300" dirty="0" smtClean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سایر</a:t>
          </a:r>
          <a:endParaRPr lang="en-US" sz="3200" kern="1200" spc="300" dirty="0" smtClean="0">
            <a:cs typeface="B Zar" pitchFamily="2" charset="-78"/>
          </a:endParaRPr>
        </a:p>
      </dsp:txBody>
      <dsp:txXfrm>
        <a:off x="0" y="908177"/>
        <a:ext cx="4267200" cy="3770550"/>
      </dsp:txXfrm>
    </dsp:sp>
    <dsp:sp modelId="{4EE8B1F2-F009-4D3E-996F-876EA1050D47}">
      <dsp:nvSpPr>
        <dsp:cNvPr id="0" name=""/>
        <dsp:cNvSpPr/>
      </dsp:nvSpPr>
      <dsp:spPr>
        <a:xfrm>
          <a:off x="213360" y="347297"/>
          <a:ext cx="2987040" cy="1121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Titr" pitchFamily="2" charset="-78"/>
            </a:rPr>
            <a:t>با ماهیت دوگانه</a:t>
          </a:r>
          <a:endParaRPr lang="en-US" sz="3800" kern="1200" dirty="0">
            <a:cs typeface="B Titr" pitchFamily="2" charset="-78"/>
          </a:endParaRPr>
        </a:p>
      </dsp:txBody>
      <dsp:txXfrm>
        <a:off x="268120" y="402057"/>
        <a:ext cx="2877520" cy="10122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11D20-639B-4D99-82D9-C0BBE0145AA9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D68E6-E9C1-4522-973D-D2A0C7063526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36E2E-066A-4438-8BA3-F0A3439B3B83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38E86-7C2E-4A1D-B6E2-293C7024E9A4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Zar" panose="00000400000000000000" pitchFamily="2" charset="-78"/>
            </a:rPr>
            <a:t>طراحی ابزار تأمین‌مالی ساختاریافته</a:t>
          </a:r>
          <a:endParaRPr lang="en-US" sz="2400" kern="120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35C9839C-6F36-406D-AA70-59528BD9BC1B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D3BF9-3A8F-44FB-B1C1-E596C2A5542E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Zar" panose="00000400000000000000" pitchFamily="2" charset="-78"/>
            </a:rPr>
            <a:t>کاهش ریسک نقدینگی: تطابق جریان‌های نقدی شرکت با هزینه‌های مالی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2427B456-3EDB-4386-9D79-182CE407A0AB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9A55-623C-4CF5-98F8-EB4A9DC508B4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Zar" panose="00000400000000000000" pitchFamily="2" charset="-78"/>
            </a:rPr>
            <a:t>کاهش هزینه‌های مالی: کنترل تمایل مدیران برای نگهداری سطوح بالای موجودی نقد</a:t>
          </a:r>
          <a:endParaRPr lang="en-US" sz="2400" kern="120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4879C-F3C2-4406-A002-7E2136AB71C9}">
      <dsp:nvSpPr>
        <dsp:cNvPr id="0" name=""/>
        <dsp:cNvSpPr/>
      </dsp:nvSpPr>
      <dsp:spPr>
        <a:xfrm>
          <a:off x="1601787" y="0"/>
          <a:ext cx="5026025" cy="50260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بیشینه‌سازی ارزش شرکت</a:t>
          </a:r>
          <a:endParaRPr lang="en-US" sz="2000" kern="1200" dirty="0">
            <a:cs typeface="B Titr" pitchFamily="2" charset="-78"/>
          </a:endParaRPr>
        </a:p>
      </dsp:txBody>
      <dsp:txXfrm>
        <a:off x="2795468" y="376951"/>
        <a:ext cx="2638663" cy="854424"/>
      </dsp:txXfrm>
    </dsp:sp>
    <dsp:sp modelId="{957E4A09-4765-494F-A708-C26FDA4393D3}">
      <dsp:nvSpPr>
        <dsp:cNvPr id="0" name=""/>
        <dsp:cNvSpPr/>
      </dsp:nvSpPr>
      <dsp:spPr>
        <a:xfrm>
          <a:off x="2230040" y="1256506"/>
          <a:ext cx="3769518" cy="3769518"/>
        </a:xfrm>
        <a:prstGeom prst="ellipse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بیشینه‌سازی ارزش سهام</a:t>
          </a:r>
          <a:endParaRPr lang="en-US" sz="2000" kern="1200" dirty="0">
            <a:cs typeface="B Titr" pitchFamily="2" charset="-78"/>
          </a:endParaRPr>
        </a:p>
      </dsp:txBody>
      <dsp:txXfrm>
        <a:off x="2782073" y="2198885"/>
        <a:ext cx="2665452" cy="1884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6B613-58DD-4D15-931D-40CD157008AA}">
      <dsp:nvSpPr>
        <dsp:cNvPr id="0" name=""/>
        <dsp:cNvSpPr/>
      </dsp:nvSpPr>
      <dsp:spPr>
        <a:xfrm>
          <a:off x="1642" y="90158"/>
          <a:ext cx="2288413" cy="1961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E039C-BC30-40A9-9B06-4FD157477C33}">
      <dsp:nvSpPr>
        <dsp:cNvPr id="0" name=""/>
        <dsp:cNvSpPr/>
      </dsp:nvSpPr>
      <dsp:spPr>
        <a:xfrm>
          <a:off x="821" y="1418087"/>
          <a:ext cx="2288413" cy="4707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مالی شرکت‌ها</a:t>
          </a:r>
          <a:endParaRPr lang="en-US" sz="24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1" y="1418087"/>
        <a:ext cx="2288413" cy="47074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FD3E5-B026-4148-A51F-2D6409A63595}">
      <dsp:nvSpPr>
        <dsp:cNvPr id="0" name=""/>
        <dsp:cNvSpPr/>
      </dsp:nvSpPr>
      <dsp:spPr>
        <a:xfrm>
          <a:off x="0" y="3033472"/>
          <a:ext cx="8229600" cy="19902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Zar" pitchFamily="2" charset="-78"/>
            </a:rPr>
            <a:t>ارزش شرکت</a:t>
          </a:r>
          <a:endParaRPr lang="en-US" sz="3200" kern="1200" dirty="0">
            <a:cs typeface="B Zar" pitchFamily="2" charset="-78"/>
          </a:endParaRPr>
        </a:p>
      </dsp:txBody>
      <dsp:txXfrm>
        <a:off x="0" y="3033472"/>
        <a:ext cx="8229600" cy="1074754"/>
      </dsp:txXfrm>
    </dsp:sp>
    <dsp:sp modelId="{BD52D474-4DF4-485C-B31B-07292C15D579}">
      <dsp:nvSpPr>
        <dsp:cNvPr id="0" name=""/>
        <dsp:cNvSpPr/>
      </dsp:nvSpPr>
      <dsp:spPr>
        <a:xfrm>
          <a:off x="0" y="4068421"/>
          <a:ext cx="8229600" cy="9155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54610" rIns="305816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ارزش بازار سهام + ارزش بازار بدهی</a:t>
          </a:r>
          <a:endParaRPr lang="fa-IR" sz="4300" b="1" kern="1200" dirty="0">
            <a:cs typeface="B Zar" pitchFamily="2" charset="-78"/>
          </a:endParaRPr>
        </a:p>
      </dsp:txBody>
      <dsp:txXfrm>
        <a:off x="0" y="4068421"/>
        <a:ext cx="8229600" cy="915531"/>
      </dsp:txXfrm>
    </dsp:sp>
    <dsp:sp modelId="{B3A8E6D8-7E77-4FB6-9002-82BB3FF8F95B}">
      <dsp:nvSpPr>
        <dsp:cNvPr id="0" name=""/>
        <dsp:cNvSpPr/>
      </dsp:nvSpPr>
      <dsp:spPr>
        <a:xfrm rot="10800000">
          <a:off x="0" y="2266"/>
          <a:ext cx="8229600" cy="3061060"/>
        </a:xfrm>
        <a:prstGeom prst="upArrowCallou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Zar" pitchFamily="2" charset="-78"/>
            </a:rPr>
            <a:t>ارزشیابی شرکت </a:t>
          </a:r>
          <a:endParaRPr lang="en-US" sz="3200" kern="1200" dirty="0">
            <a:cs typeface="B Zar" pitchFamily="2" charset="-78"/>
          </a:endParaRPr>
        </a:p>
      </dsp:txBody>
      <dsp:txXfrm rot="-10800000">
        <a:off x="0" y="2266"/>
        <a:ext cx="8229600" cy="1074432"/>
      </dsp:txXfrm>
    </dsp:sp>
    <dsp:sp modelId="{5C0973CD-6E51-432B-B678-1B1572334E41}">
      <dsp:nvSpPr>
        <dsp:cNvPr id="0" name=""/>
        <dsp:cNvSpPr/>
      </dsp:nvSpPr>
      <dsp:spPr>
        <a:xfrm>
          <a:off x="0" y="1076698"/>
          <a:ext cx="8229600" cy="915257"/>
        </a:xfrm>
        <a:prstGeom prst="rect">
          <a:avLst/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54610" rIns="305816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ارزشیابی اوراق بهادار</a:t>
          </a:r>
          <a:endParaRPr lang="en-US" sz="4300" kern="1200" dirty="0">
            <a:cs typeface="B Zar" pitchFamily="2" charset="-78"/>
          </a:endParaRPr>
        </a:p>
      </dsp:txBody>
      <dsp:txXfrm>
        <a:off x="0" y="1076698"/>
        <a:ext cx="8229600" cy="91525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1C22-9321-4824-850C-339511035030}">
      <dsp:nvSpPr>
        <dsp:cNvPr id="0" name=""/>
        <dsp:cNvSpPr/>
      </dsp:nvSpPr>
      <dsp:spPr>
        <a:xfrm>
          <a:off x="0" y="0"/>
          <a:ext cx="3962400" cy="5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Zar" pitchFamily="2" charset="-78"/>
            </a:rPr>
            <a:t>مدل‌های ارزشیابی شرکت</a:t>
          </a:r>
          <a:endParaRPr lang="en-US" sz="2800" b="1" kern="1200" dirty="0">
            <a:cs typeface="B Zar" pitchFamily="2" charset="-78"/>
          </a:endParaRPr>
        </a:p>
      </dsp:txBody>
      <dsp:txXfrm>
        <a:off x="0" y="0"/>
        <a:ext cx="3962400" cy="1507807"/>
      </dsp:txXfrm>
    </dsp:sp>
    <dsp:sp modelId="{25CE8C74-E6EC-45F3-8650-1E85F5766A74}">
      <dsp:nvSpPr>
        <dsp:cNvPr id="0" name=""/>
        <dsp:cNvSpPr/>
      </dsp:nvSpPr>
      <dsp:spPr>
        <a:xfrm>
          <a:off x="396239" y="1507930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مدل گوردن</a:t>
          </a:r>
          <a:endParaRPr lang="en-US" sz="2900" kern="1200" dirty="0">
            <a:cs typeface="B Zar" pitchFamily="2" charset="-78"/>
          </a:endParaRPr>
        </a:p>
      </dsp:txBody>
      <dsp:txXfrm>
        <a:off x="417684" y="1529375"/>
        <a:ext cx="3127030" cy="689294"/>
      </dsp:txXfrm>
    </dsp:sp>
    <dsp:sp modelId="{DF42A8FD-7A79-42F5-B36D-B27B06112630}">
      <dsp:nvSpPr>
        <dsp:cNvPr id="0" name=""/>
        <dsp:cNvSpPr/>
      </dsp:nvSpPr>
      <dsp:spPr>
        <a:xfrm>
          <a:off x="396239" y="2352758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جریان‌های نقدی آزاد</a:t>
          </a:r>
          <a:endParaRPr lang="en-US" sz="2900" kern="1200" dirty="0">
            <a:cs typeface="B Zar" pitchFamily="2" charset="-78"/>
          </a:endParaRPr>
        </a:p>
      </dsp:txBody>
      <dsp:txXfrm>
        <a:off x="417684" y="2374203"/>
        <a:ext cx="3127030" cy="689294"/>
      </dsp:txXfrm>
    </dsp:sp>
    <dsp:sp modelId="{C58268EF-396F-432D-B752-855CEA9E1654}">
      <dsp:nvSpPr>
        <dsp:cNvPr id="0" name=""/>
        <dsp:cNvSpPr/>
      </dsp:nvSpPr>
      <dsp:spPr>
        <a:xfrm>
          <a:off x="396239" y="3197587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ارزش افزودۀ اقتصادی</a:t>
          </a:r>
          <a:endParaRPr lang="en-US" sz="2900" kern="1200" dirty="0">
            <a:cs typeface="B Zar" pitchFamily="2" charset="-78"/>
          </a:endParaRPr>
        </a:p>
      </dsp:txBody>
      <dsp:txXfrm>
        <a:off x="417684" y="3219032"/>
        <a:ext cx="3127030" cy="689294"/>
      </dsp:txXfrm>
    </dsp:sp>
    <dsp:sp modelId="{89C91DEB-A5FC-4897-BFD2-4ED33D5C7D3D}">
      <dsp:nvSpPr>
        <dsp:cNvPr id="0" name=""/>
        <dsp:cNvSpPr/>
      </dsp:nvSpPr>
      <dsp:spPr>
        <a:xfrm>
          <a:off x="396239" y="4042416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سایر مدل‌ها</a:t>
          </a:r>
          <a:endParaRPr lang="en-US" sz="2900" kern="1200" dirty="0">
            <a:cs typeface="B Zar" pitchFamily="2" charset="-78"/>
          </a:endParaRPr>
        </a:p>
      </dsp:txBody>
      <dsp:txXfrm>
        <a:off x="417684" y="4063861"/>
        <a:ext cx="3127030" cy="6892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777C9-E9E4-41A8-AE46-74833527815F}">
      <dsp:nvSpPr>
        <dsp:cNvPr id="0" name=""/>
        <dsp:cNvSpPr/>
      </dsp:nvSpPr>
      <dsp:spPr>
        <a:xfrm>
          <a:off x="4602" y="1737327"/>
          <a:ext cx="8220395" cy="967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2C653-C009-4978-BD5A-F8B07091BEC7}">
      <dsp:nvSpPr>
        <dsp:cNvPr id="0" name=""/>
        <dsp:cNvSpPr/>
      </dsp:nvSpPr>
      <dsp:spPr>
        <a:xfrm>
          <a:off x="4602" y="2100533"/>
          <a:ext cx="603899" cy="603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DA922-B68A-43B0-9F76-07728D25E55D}">
      <dsp:nvSpPr>
        <dsp:cNvPr id="0" name=""/>
        <dsp:cNvSpPr/>
      </dsp:nvSpPr>
      <dsp:spPr>
        <a:xfrm>
          <a:off x="4602" y="0"/>
          <a:ext cx="8220395" cy="17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smtClean="0">
              <a:cs typeface="B Zar" panose="00000400000000000000" pitchFamily="2" charset="-78"/>
            </a:rPr>
            <a:t>نقش اساسی مهندسی مالی</a:t>
          </a:r>
          <a:endParaRPr lang="en-US" sz="6500" kern="1200">
            <a:cs typeface="B Zar" panose="00000400000000000000" pitchFamily="2" charset="-78"/>
          </a:endParaRPr>
        </a:p>
      </dsp:txBody>
      <dsp:txXfrm>
        <a:off x="4602" y="0"/>
        <a:ext cx="8220395" cy="1737327"/>
      </dsp:txXfrm>
    </dsp:sp>
    <dsp:sp modelId="{AC1E9A47-0A7D-430B-AFD8-EAA40E0E205E}">
      <dsp:nvSpPr>
        <dsp:cNvPr id="0" name=""/>
        <dsp:cNvSpPr/>
      </dsp:nvSpPr>
      <dsp:spPr>
        <a:xfrm>
          <a:off x="4602" y="3508205"/>
          <a:ext cx="603885" cy="60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7FBE8-2448-432C-9E54-611736AF1EE8}">
      <dsp:nvSpPr>
        <dsp:cNvPr id="0" name=""/>
        <dsp:cNvSpPr/>
      </dsp:nvSpPr>
      <dsp:spPr>
        <a:xfrm>
          <a:off x="580029" y="3106319"/>
          <a:ext cx="7644967" cy="140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smtClean="0">
              <a:cs typeface="B Zar" panose="00000400000000000000" pitchFamily="2" charset="-78"/>
            </a:rPr>
            <a:t>قیمت‌گذاری دارایی</a:t>
          </a:r>
          <a:endParaRPr lang="en-US" sz="4100" kern="1200">
            <a:cs typeface="B Zar" panose="00000400000000000000" pitchFamily="2" charset="-78"/>
          </a:endParaRPr>
        </a:p>
      </dsp:txBody>
      <dsp:txXfrm>
        <a:off x="580029" y="3106319"/>
        <a:ext cx="7644967" cy="140765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1E2D-6267-43C4-9668-C350F646E89E}">
      <dsp:nvSpPr>
        <dsp:cNvPr id="0" name=""/>
        <dsp:cNvSpPr/>
      </dsp:nvSpPr>
      <dsp:spPr>
        <a:xfrm>
          <a:off x="450266" y="442106"/>
          <a:ext cx="7329067" cy="498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رشد ارگانیک 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تحت لیسانس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مشارکت عملی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ادغام و قبضۀ مالکیت</a:t>
          </a:r>
          <a:endParaRPr lang="en-US" sz="4000" kern="1200" dirty="0">
            <a:cs typeface="B Zar" pitchFamily="2" charset="-78"/>
          </a:endParaRPr>
        </a:p>
      </dsp:txBody>
      <dsp:txXfrm>
        <a:off x="564870" y="556710"/>
        <a:ext cx="7099859" cy="3683658"/>
      </dsp:txXfrm>
    </dsp:sp>
    <dsp:sp modelId="{EC6DB3A4-4BC4-49E2-8336-AB74C419BB98}">
      <dsp:nvSpPr>
        <dsp:cNvPr id="0" name=""/>
        <dsp:cNvSpPr/>
      </dsp:nvSpPr>
      <dsp:spPr>
        <a:xfrm>
          <a:off x="2143807" y="4445396"/>
          <a:ext cx="5082775" cy="12314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dirty="0" smtClean="0">
              <a:cs typeface="B Zar" pitchFamily="2" charset="-78"/>
            </a:rPr>
            <a:t>روش‌های مختلف رشد بنگاه</a:t>
          </a:r>
          <a:endParaRPr lang="en-US" sz="4500" kern="1200" dirty="0">
            <a:cs typeface="B Zar" pitchFamily="2" charset="-78"/>
          </a:endParaRPr>
        </a:p>
      </dsp:txBody>
      <dsp:txXfrm>
        <a:off x="2179876" y="4481465"/>
        <a:ext cx="5010637" cy="115934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2E2D-1BA0-4A64-9F00-E7230901EA81}">
      <dsp:nvSpPr>
        <dsp:cNvPr id="0" name=""/>
        <dsp:cNvSpPr/>
      </dsp:nvSpPr>
      <dsp:spPr>
        <a:xfrm rot="16200000">
          <a:off x="-1342929" y="2645699"/>
          <a:ext cx="3920299" cy="82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391" bIns="0" numCol="1" spcCol="1270" anchor="t" anchorCtr="0">
          <a:noAutofit/>
        </a:bodyPr>
        <a:lstStyle/>
        <a:p>
          <a:pPr lvl="0" algn="justLow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itchFamily="2" charset="-78"/>
            </a:rPr>
            <a:t>برنامه ریزی مالی بلندمدت</a:t>
          </a:r>
          <a:endParaRPr lang="en-US" sz="2600" kern="1200" dirty="0">
            <a:cs typeface="B Titr" pitchFamily="2" charset="-78"/>
          </a:endParaRPr>
        </a:p>
      </dsp:txBody>
      <dsp:txXfrm>
        <a:off x="-1342929" y="2645699"/>
        <a:ext cx="3920299" cy="829294"/>
      </dsp:txXfrm>
    </dsp:sp>
    <dsp:sp modelId="{C3F29552-B757-42C2-B8B2-A35D0CDCD9B1}">
      <dsp:nvSpPr>
        <dsp:cNvPr id="0" name=""/>
        <dsp:cNvSpPr/>
      </dsp:nvSpPr>
      <dsp:spPr>
        <a:xfrm>
          <a:off x="1031867" y="1100196"/>
          <a:ext cx="6995160" cy="3920299"/>
        </a:xfrm>
        <a:prstGeom prst="flowChartDocumen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152" tIns="731391" rIns="327152" bIns="327152" numCol="1" spcCol="1270" anchor="t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600" kern="1200" dirty="0" smtClean="0">
              <a:cs typeface="B Zar" pitchFamily="2" charset="-78"/>
            </a:rPr>
            <a:t>شرکت در آینده در کدام طرح‌ها سرمایه‌گذاری می‌کند و چگونه آن‌‌ها را تأمین مالی می‌کند؟</a:t>
          </a:r>
          <a:endParaRPr lang="en-US" sz="3600" kern="1200" dirty="0">
            <a:cs typeface="B Zar" pitchFamily="2" charset="-78"/>
          </a:endParaRPr>
        </a:p>
      </dsp:txBody>
      <dsp:txXfrm>
        <a:off x="1031867" y="1100196"/>
        <a:ext cx="6995160" cy="3143862"/>
      </dsp:txXfrm>
    </dsp:sp>
    <dsp:sp modelId="{0F4997DA-E0A7-4DFA-81F5-49F4EE8C97BE}">
      <dsp:nvSpPr>
        <dsp:cNvPr id="0" name=""/>
        <dsp:cNvSpPr/>
      </dsp:nvSpPr>
      <dsp:spPr>
        <a:xfrm>
          <a:off x="202572" y="5528"/>
          <a:ext cx="1658588" cy="16585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FE925-1FBC-4DD1-9B94-D208034A8B9D}">
      <dsp:nvSpPr>
        <dsp:cNvPr id="0" name=""/>
        <dsp:cNvSpPr/>
      </dsp:nvSpPr>
      <dsp:spPr>
        <a:xfrm rot="5400000">
          <a:off x="3899660" y="195865"/>
          <a:ext cx="4020820" cy="463429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فرآیند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نحوۀ پرداخت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برهم‌کنشی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قیمت‌گذاری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تجدید ساختار</a:t>
          </a:r>
          <a:endParaRPr lang="en-US" sz="3200" kern="1200" dirty="0">
            <a:cs typeface="B Zar" pitchFamily="2" charset="-78"/>
          </a:endParaRPr>
        </a:p>
      </dsp:txBody>
      <dsp:txXfrm rot="-5400000">
        <a:off x="3592924" y="698881"/>
        <a:ext cx="4438013" cy="3628260"/>
      </dsp:txXfrm>
    </dsp:sp>
    <dsp:sp modelId="{7B4D1C6C-CB66-41BD-9121-822DC900A86D}">
      <dsp:nvSpPr>
        <dsp:cNvPr id="0" name=""/>
        <dsp:cNvSpPr/>
      </dsp:nvSpPr>
      <dsp:spPr>
        <a:xfrm>
          <a:off x="2382" y="0"/>
          <a:ext cx="3590540" cy="502602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kern="1200" dirty="0" smtClean="0">
              <a:cs typeface="B Zar" pitchFamily="2" charset="-78"/>
            </a:rPr>
            <a:t>مسائل ادغام و قبضۀ مالکیت</a:t>
          </a:r>
          <a:endParaRPr lang="en-US" sz="6200" kern="1200" dirty="0">
            <a:cs typeface="B Zar" pitchFamily="2" charset="-78"/>
          </a:endParaRPr>
        </a:p>
      </dsp:txBody>
      <dsp:txXfrm>
        <a:off x="177658" y="175276"/>
        <a:ext cx="3239988" cy="467547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39DD8-9BF3-482D-B74A-EC50049C572F}">
      <dsp:nvSpPr>
        <dsp:cNvPr id="0" name=""/>
        <dsp:cNvSpPr/>
      </dsp:nvSpPr>
      <dsp:spPr>
        <a:xfrm>
          <a:off x="0" y="867092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26C1-0D73-4981-9581-272CDD41EB1C}">
      <dsp:nvSpPr>
        <dsp:cNvPr id="0" name=""/>
        <dsp:cNvSpPr/>
      </dsp:nvSpPr>
      <dsp:spPr>
        <a:xfrm>
          <a:off x="987552" y="1443164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smtClean="0">
              <a:cs typeface="B Zar" panose="00000400000000000000" pitchFamily="2" charset="-78"/>
            </a:rPr>
            <a:t>قیمت‌گذاری ادغام و قبضه‌ی مالکیت</a:t>
          </a:r>
          <a:endParaRPr lang="en-US" sz="3500" kern="1200">
            <a:cs typeface="B Zar" panose="00000400000000000000" pitchFamily="2" charset="-78"/>
          </a:endParaRPr>
        </a:p>
      </dsp:txBody>
      <dsp:txXfrm>
        <a:off x="987552" y="1443164"/>
        <a:ext cx="2715768" cy="1613001"/>
      </dsp:txXfrm>
    </dsp:sp>
    <dsp:sp modelId="{FF186C30-B8AF-4134-9A6D-79901AFADB6C}">
      <dsp:nvSpPr>
        <dsp:cNvPr id="0" name=""/>
        <dsp:cNvSpPr/>
      </dsp:nvSpPr>
      <dsp:spPr>
        <a:xfrm>
          <a:off x="4114800" y="1969858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smtClean="0">
              <a:cs typeface="B Zar" panose="00000400000000000000" pitchFamily="2" charset="-78"/>
            </a:rPr>
            <a:t>تأمین مالی ادغام و قبضه‌ی مالکیت</a:t>
          </a:r>
          <a:endParaRPr lang="en-US" sz="3500" kern="1200">
            <a:cs typeface="B Zar" panose="00000400000000000000" pitchFamily="2" charset="-78"/>
          </a:endParaRPr>
        </a:p>
      </dsp:txBody>
      <dsp:txXfrm>
        <a:off x="4114800" y="1969858"/>
        <a:ext cx="3209544" cy="161300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206F-2DF6-4759-8C63-FF0CFA328C6E}">
      <dsp:nvSpPr>
        <dsp:cNvPr id="0" name=""/>
        <dsp:cNvSpPr/>
      </dsp:nvSpPr>
      <dsp:spPr>
        <a:xfrm>
          <a:off x="0" y="0"/>
          <a:ext cx="8229600" cy="25703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CB451D-C463-4351-A10D-F5E7BD16B2C6}">
      <dsp:nvSpPr>
        <dsp:cNvPr id="0" name=""/>
        <dsp:cNvSpPr/>
      </dsp:nvSpPr>
      <dsp:spPr>
        <a:xfrm>
          <a:off x="250665" y="-93497"/>
          <a:ext cx="7728269" cy="2944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215C6-92C4-4543-9109-38A8D893535A}">
      <dsp:nvSpPr>
        <dsp:cNvPr id="0" name=""/>
        <dsp:cNvSpPr/>
      </dsp:nvSpPr>
      <dsp:spPr>
        <a:xfrm rot="10800000">
          <a:off x="250665" y="2663818"/>
          <a:ext cx="7728269" cy="3141503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Titr" pitchFamily="2" charset="-78"/>
            </a:rPr>
            <a:t>مالی بین‌الملل شرکت‌ها</a:t>
          </a:r>
          <a:endParaRPr lang="en-US" sz="3900" kern="1200" dirty="0">
            <a:cs typeface="B Titr" pitchFamily="2" charset="-78"/>
          </a:endParaRP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عوامل ریسک در محیط مالی بین‌المللی کدامند؟</a:t>
          </a:r>
          <a:endParaRPr lang="en-US" sz="3000" kern="1200" dirty="0">
            <a:cs typeface="B Zar" pitchFamily="2" charset="-78"/>
          </a:endParaRP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چگونه ثروت سهامداران را در محیط بین‌المللی بیشینه کنیم؟</a:t>
          </a:r>
          <a:endParaRPr lang="en-US" sz="3000" kern="1200" dirty="0">
            <a:cs typeface="B Zar" pitchFamily="2" charset="-78"/>
          </a:endParaRPr>
        </a:p>
      </dsp:txBody>
      <dsp:txXfrm rot="10800000">
        <a:off x="347277" y="2663818"/>
        <a:ext cx="7535045" cy="304489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03464-8D73-495C-B7C4-B1BE0FA39F58}">
      <dsp:nvSpPr>
        <dsp:cNvPr id="0" name=""/>
        <dsp:cNvSpPr/>
      </dsp:nvSpPr>
      <dsp:spPr>
        <a:xfrm>
          <a:off x="3947435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3"/>
              </a:lnTo>
              <a:lnTo>
                <a:pt x="1841011" y="597073"/>
              </a:lnTo>
              <a:lnTo>
                <a:pt x="1841011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C8289-362A-4037-AF39-36B479409206}">
      <dsp:nvSpPr>
        <dsp:cNvPr id="0" name=""/>
        <dsp:cNvSpPr/>
      </dsp:nvSpPr>
      <dsp:spPr>
        <a:xfrm>
          <a:off x="2106423" y="1915939"/>
          <a:ext cx="1841011" cy="876154"/>
        </a:xfrm>
        <a:custGeom>
          <a:avLst/>
          <a:gdLst/>
          <a:ahLst/>
          <a:cxnLst/>
          <a:rect l="0" t="0" r="0" b="0"/>
          <a:pathLst>
            <a:path>
              <a:moveTo>
                <a:pt x="1841011" y="0"/>
              </a:moveTo>
              <a:lnTo>
                <a:pt x="1841011" y="597073"/>
              </a:lnTo>
              <a:lnTo>
                <a:pt x="0" y="597073"/>
              </a:lnTo>
              <a:lnTo>
                <a:pt x="0" y="876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DC361-497C-40CD-8AAE-B6145AA9B5DA}">
      <dsp:nvSpPr>
        <dsp:cNvPr id="0" name=""/>
        <dsp:cNvSpPr/>
      </dsp:nvSpPr>
      <dsp:spPr>
        <a:xfrm>
          <a:off x="2441153" y="2960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3B9-915B-4290-9982-735EF9B1772C}">
      <dsp:nvSpPr>
        <dsp:cNvPr id="0" name=""/>
        <dsp:cNvSpPr/>
      </dsp:nvSpPr>
      <dsp:spPr>
        <a:xfrm>
          <a:off x="2775882" y="320953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استفاده از ابزارهای بازار جهانی ارز و کالاهای اساسی</a:t>
          </a:r>
          <a:endParaRPr lang="en-US" sz="2700" kern="1200">
            <a:cs typeface="B Zar" panose="00000400000000000000" pitchFamily="2" charset="-78"/>
          </a:endParaRPr>
        </a:p>
      </dsp:txBody>
      <dsp:txXfrm>
        <a:off x="2831911" y="376982"/>
        <a:ext cx="2900506" cy="1800920"/>
      </dsp:txXfrm>
    </dsp:sp>
    <dsp:sp modelId="{B9C985DB-032A-4CC0-8FD2-06668E52B6CE}">
      <dsp:nvSpPr>
        <dsp:cNvPr id="0" name=""/>
        <dsp:cNvSpPr/>
      </dsp:nvSpPr>
      <dsp:spPr>
        <a:xfrm>
          <a:off x="600141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30A08-BDFC-46B7-97AF-EE246893645C}">
      <dsp:nvSpPr>
        <dsp:cNvPr id="0" name=""/>
        <dsp:cNvSpPr/>
      </dsp:nvSpPr>
      <dsp:spPr>
        <a:xfrm>
          <a:off x="934871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پوشش ریسک نوسانات نرخ ارز</a:t>
          </a:r>
          <a:endParaRPr lang="en-US" sz="2700" kern="1200">
            <a:cs typeface="B Zar" panose="00000400000000000000" pitchFamily="2" charset="-78"/>
          </a:endParaRPr>
        </a:p>
      </dsp:txBody>
      <dsp:txXfrm>
        <a:off x="990900" y="3166114"/>
        <a:ext cx="2900506" cy="1800920"/>
      </dsp:txXfrm>
    </dsp:sp>
    <dsp:sp modelId="{89BBC715-853C-4267-BFBD-24628541B883}">
      <dsp:nvSpPr>
        <dsp:cNvPr id="0" name=""/>
        <dsp:cNvSpPr/>
      </dsp:nvSpPr>
      <dsp:spPr>
        <a:xfrm>
          <a:off x="4282164" y="2792093"/>
          <a:ext cx="3012564" cy="191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01C4E-4DA8-4C00-87D0-0F8CCFCD76D0}">
      <dsp:nvSpPr>
        <dsp:cNvPr id="0" name=""/>
        <dsp:cNvSpPr/>
      </dsp:nvSpPr>
      <dsp:spPr>
        <a:xfrm>
          <a:off x="4616894" y="3110085"/>
          <a:ext cx="3012564" cy="191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پوشش ریسک نوسانات کالاهای اساسی</a:t>
          </a:r>
          <a:endParaRPr lang="en-US" sz="2700" kern="1200">
            <a:cs typeface="B Zar" panose="00000400000000000000" pitchFamily="2" charset="-78"/>
          </a:endParaRPr>
        </a:p>
      </dsp:txBody>
      <dsp:txXfrm>
        <a:off x="4672923" y="3166114"/>
        <a:ext cx="2900506" cy="180092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7950-557C-42EB-846A-F2D07A9A5BD3}">
      <dsp:nvSpPr>
        <dsp:cNvPr id="0" name=""/>
        <dsp:cNvSpPr/>
      </dsp:nvSpPr>
      <dsp:spPr>
        <a:xfrm>
          <a:off x="1224835" y="0"/>
          <a:ext cx="5026025" cy="502602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36FF9-E1F4-4458-88C7-1F21A73A73C5}">
      <dsp:nvSpPr>
        <dsp:cNvPr id="0" name=""/>
        <dsp:cNvSpPr/>
      </dsp:nvSpPr>
      <dsp:spPr>
        <a:xfrm>
          <a:off x="3737848" y="503093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قوانین و مقررات</a:t>
          </a:r>
          <a:endParaRPr lang="en-US" sz="3400" kern="1200" dirty="0"/>
        </a:p>
      </dsp:txBody>
      <dsp:txXfrm>
        <a:off x="3781455" y="546700"/>
        <a:ext cx="3179702" cy="806083"/>
      </dsp:txXfrm>
    </dsp:sp>
    <dsp:sp modelId="{DB944A7F-33D9-4CFB-BCDA-A889CC61BABE}">
      <dsp:nvSpPr>
        <dsp:cNvPr id="0" name=""/>
        <dsp:cNvSpPr/>
      </dsp:nvSpPr>
      <dsp:spPr>
        <a:xfrm>
          <a:off x="3737848" y="150805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مسائل نمایندگی</a:t>
          </a:r>
          <a:endParaRPr lang="en-US" sz="3400" kern="1200" dirty="0"/>
        </a:p>
      </dsp:txBody>
      <dsp:txXfrm>
        <a:off x="3781455" y="1551659"/>
        <a:ext cx="3179702" cy="806083"/>
      </dsp:txXfrm>
    </dsp:sp>
    <dsp:sp modelId="{32A4887E-B99D-4DC1-BFEC-3F95BF55C918}">
      <dsp:nvSpPr>
        <dsp:cNvPr id="0" name=""/>
        <dsp:cNvSpPr/>
      </dsp:nvSpPr>
      <dsp:spPr>
        <a:xfrm>
          <a:off x="3737848" y="251301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دفاع در دادگاه</a:t>
          </a:r>
          <a:endParaRPr lang="en-US" sz="3400" kern="1200" dirty="0"/>
        </a:p>
      </dsp:txBody>
      <dsp:txXfrm>
        <a:off x="3781455" y="2556619"/>
        <a:ext cx="3179702" cy="806083"/>
      </dsp:txXfrm>
    </dsp:sp>
    <dsp:sp modelId="{FC76B5D5-97E4-4D9A-A9E9-A27A7D93BD38}">
      <dsp:nvSpPr>
        <dsp:cNvPr id="0" name=""/>
        <dsp:cNvSpPr/>
      </dsp:nvSpPr>
      <dsp:spPr>
        <a:xfrm>
          <a:off x="3737848" y="351797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تجدیدساختار سازمان</a:t>
          </a:r>
          <a:endParaRPr lang="en-US" sz="3400" kern="1200" dirty="0"/>
        </a:p>
      </dsp:txBody>
      <dsp:txXfrm>
        <a:off x="3781455" y="3561579"/>
        <a:ext cx="3179702" cy="806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6A24-D1C1-4778-959C-4160549E7F17}">
      <dsp:nvSpPr>
        <dsp:cNvPr id="0" name=""/>
        <dsp:cNvSpPr/>
      </dsp:nvSpPr>
      <dsp:spPr>
        <a:xfrm>
          <a:off x="0" y="90158"/>
          <a:ext cx="2288413" cy="1961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7D14-CF13-4CF4-83CE-C373F5BBB9CC}">
      <dsp:nvSpPr>
        <dsp:cNvPr id="0" name=""/>
        <dsp:cNvSpPr/>
      </dsp:nvSpPr>
      <dsp:spPr>
        <a:xfrm>
          <a:off x="821" y="1418087"/>
          <a:ext cx="2288413" cy="4707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مدیریت سرمایه‌گذاری</a:t>
          </a:r>
          <a:endParaRPr lang="en-US" sz="23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1" y="1418087"/>
        <a:ext cx="2288413" cy="470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9C5A0-AEAF-4CEB-B77E-662BD5337796}">
      <dsp:nvSpPr>
        <dsp:cNvPr id="0" name=""/>
        <dsp:cNvSpPr/>
      </dsp:nvSpPr>
      <dsp:spPr>
        <a:xfrm>
          <a:off x="2863081" y="1439216"/>
          <a:ext cx="5364509" cy="3578128"/>
        </a:xfrm>
        <a:prstGeom prst="flowChartDocumen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justLow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مالی شرکت‌ها مطالعۀ ارتباط بین تصمیمات مربوط به کسب‌وکار بر ارزش سهام آن کسب‌وکار است.</a:t>
          </a:r>
          <a:endParaRPr lang="fa-IR" sz="3900" kern="1200" dirty="0">
            <a:cs typeface="B Zar" pitchFamily="2" charset="-78"/>
          </a:endParaRPr>
        </a:p>
      </dsp:txBody>
      <dsp:txXfrm>
        <a:off x="3721402" y="1439216"/>
        <a:ext cx="4506188" cy="3578128"/>
      </dsp:txXfrm>
    </dsp:sp>
    <dsp:sp modelId="{006A45E0-7DC0-46B7-AB49-D39E1640D4E6}">
      <dsp:nvSpPr>
        <dsp:cNvPr id="0" name=""/>
        <dsp:cNvSpPr/>
      </dsp:nvSpPr>
      <dsp:spPr>
        <a:xfrm>
          <a:off x="2009" y="8680"/>
          <a:ext cx="3576339" cy="35763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Zar" pitchFamily="2" charset="-78"/>
            </a:rPr>
            <a:t>تعریف</a:t>
          </a:r>
          <a:endParaRPr lang="en-US" sz="6500" kern="1200" dirty="0">
            <a:cs typeface="B Zar" pitchFamily="2" charset="-78"/>
          </a:endParaRPr>
        </a:p>
      </dsp:txBody>
      <dsp:txXfrm>
        <a:off x="525752" y="532423"/>
        <a:ext cx="2528853" cy="2528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82EEC-2491-4C2E-8A5B-06708CB547FB}">
      <dsp:nvSpPr>
        <dsp:cNvPr id="0" name=""/>
        <dsp:cNvSpPr/>
      </dsp:nvSpPr>
      <dsp:spPr>
        <a:xfrm>
          <a:off x="0" y="579002"/>
          <a:ext cx="8229600" cy="4428900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791464" rIns="638708" bIns="270256" numCol="1" spcCol="1270" anchor="t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تک‌مالکی</a:t>
          </a:r>
          <a:endParaRPr lang="en-US" sz="3800" kern="1200" spc="300" dirty="0">
            <a:cs typeface="B Zar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تضامنی</a:t>
          </a:r>
          <a:endParaRPr lang="en-US" sz="3800" kern="1200" spc="300" dirty="0">
            <a:cs typeface="B Zar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سهامی</a:t>
          </a:r>
          <a:endParaRPr lang="en-US" sz="3800" kern="1200" spc="300" dirty="0">
            <a:cs typeface="B Zar" pitchFamily="2" charset="-78"/>
          </a:endParaRPr>
        </a:p>
      </dsp:txBody>
      <dsp:txXfrm>
        <a:off x="0" y="579002"/>
        <a:ext cx="8229600" cy="3551732"/>
      </dsp:txXfrm>
    </dsp:sp>
    <dsp:sp modelId="{D8B825DA-D55A-4B70-9AC8-D92AD8A3B8A3}">
      <dsp:nvSpPr>
        <dsp:cNvPr id="0" name=""/>
        <dsp:cNvSpPr/>
      </dsp:nvSpPr>
      <dsp:spPr>
        <a:xfrm>
          <a:off x="411480" y="18122"/>
          <a:ext cx="5760720" cy="1121760"/>
        </a:xfrm>
        <a:prstGeom prst="flowChartDocumen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Titr" pitchFamily="2" charset="-78"/>
            </a:rPr>
            <a:t>حیطۀ عمل مدیریت مالی</a:t>
          </a:r>
          <a:endParaRPr lang="en-US" sz="3800" kern="1200" dirty="0">
            <a:cs typeface="B Titr" pitchFamily="2" charset="-78"/>
          </a:endParaRPr>
        </a:p>
      </dsp:txBody>
      <dsp:txXfrm>
        <a:off x="411480" y="18122"/>
        <a:ext cx="5760720" cy="899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B85A-5284-4581-8D7E-6FAF83B1FCBA}">
      <dsp:nvSpPr>
        <dsp:cNvPr id="0" name=""/>
        <dsp:cNvSpPr/>
      </dsp:nvSpPr>
      <dsp:spPr>
        <a:xfrm rot="5400000">
          <a:off x="-867092" y="867092"/>
          <a:ext cx="5026025" cy="329184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itchFamily="2" charset="-78"/>
            </a:rPr>
            <a:t>قوانین و مقررات</a:t>
          </a:r>
          <a:endParaRPr lang="en-US" sz="4400" kern="1200" dirty="0">
            <a:cs typeface="B Titr" pitchFamily="2" charset="-78"/>
          </a:endParaRPr>
        </a:p>
      </dsp:txBody>
      <dsp:txXfrm rot="-5400000">
        <a:off x="1" y="1645919"/>
        <a:ext cx="3291840" cy="1734185"/>
      </dsp:txXfrm>
    </dsp:sp>
    <dsp:sp modelId="{30BCD213-887A-4862-815A-762D2F1A9365}">
      <dsp:nvSpPr>
        <dsp:cNvPr id="0" name=""/>
        <dsp:cNvSpPr/>
      </dsp:nvSpPr>
      <dsp:spPr>
        <a:xfrm rot="5400000">
          <a:off x="4070667" y="-778827"/>
          <a:ext cx="3380105" cy="49377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تجارت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بورس و اوراق بهادار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بانک مرکزی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بیمۀ مرکزی</a:t>
          </a:r>
          <a:endParaRPr lang="en-US" sz="3400" kern="1200" dirty="0">
            <a:cs typeface="B Zar" pitchFamily="2" charset="-78"/>
          </a:endParaRPr>
        </a:p>
      </dsp:txBody>
      <dsp:txXfrm rot="-5400000">
        <a:off x="3291840" y="165003"/>
        <a:ext cx="4772757" cy="3050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FD9C2-5983-46BE-B6DA-13B1CA38D037}">
      <dsp:nvSpPr>
        <dsp:cNvPr id="0" name=""/>
        <dsp:cNvSpPr/>
      </dsp:nvSpPr>
      <dsp:spPr>
        <a:xfrm>
          <a:off x="0" y="0"/>
          <a:ext cx="8229600" cy="5026025"/>
        </a:xfrm>
        <a:prstGeom prst="wav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Titr" pitchFamily="2" charset="-78"/>
            </a:rPr>
            <a:t>شرکت‌داری</a:t>
          </a:r>
          <a:endParaRPr lang="en-US" sz="6500" kern="1200" dirty="0">
            <a:cs typeface="B Titr" pitchFamily="2" charset="-78"/>
          </a:endParaRPr>
        </a:p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100" kern="1200" dirty="0" smtClean="0">
              <a:cs typeface="B Zar" pitchFamily="2" charset="-78"/>
            </a:rPr>
            <a:t>تنظیم روابط میان ذینفعان</a:t>
          </a:r>
          <a:endParaRPr lang="en-US" sz="5100" kern="1200" dirty="0">
            <a:cs typeface="B Zar" pitchFamily="2" charset="-78"/>
          </a:endParaRPr>
        </a:p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100" kern="1200" dirty="0" smtClean="0">
              <a:cs typeface="B Zar" pitchFamily="2" charset="-78"/>
            </a:rPr>
            <a:t>حل مسألۀ نمایندگی </a:t>
          </a:r>
          <a:endParaRPr lang="fa-IR" sz="5100" kern="1200" dirty="0">
            <a:cs typeface="B Zar" pitchFamily="2" charset="-78"/>
          </a:endParaRPr>
        </a:p>
      </dsp:txBody>
      <dsp:txXfrm>
        <a:off x="2148522" y="0"/>
        <a:ext cx="6081077" cy="5026025"/>
      </dsp:txXfrm>
    </dsp:sp>
    <dsp:sp modelId="{FBB39649-232A-4D13-94B1-B54974883F61}">
      <dsp:nvSpPr>
        <dsp:cNvPr id="0" name=""/>
        <dsp:cNvSpPr/>
      </dsp:nvSpPr>
      <dsp:spPr>
        <a:xfrm>
          <a:off x="106116" y="149232"/>
          <a:ext cx="2438891" cy="4727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F1EB-8578-4B1E-A904-BCAB8FBD368C}">
      <dsp:nvSpPr>
        <dsp:cNvPr id="0" name=""/>
        <dsp:cNvSpPr/>
      </dsp:nvSpPr>
      <dsp:spPr>
        <a:xfrm>
          <a:off x="0" y="41272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چه سطحی از وجوه نقد نگهداری شود؟ </a:t>
          </a:r>
          <a:endParaRPr lang="fa-IR" sz="2200" kern="1200" dirty="0"/>
        </a:p>
      </dsp:txBody>
      <dsp:txXfrm>
        <a:off x="0" y="564321"/>
        <a:ext cx="8229600" cy="909562"/>
      </dsp:txXfrm>
    </dsp:sp>
    <dsp:sp modelId="{20D218AF-6B5B-4880-98BE-A28C5F933FD5}">
      <dsp:nvSpPr>
        <dsp:cNvPr id="0" name=""/>
        <dsp:cNvSpPr/>
      </dsp:nvSpPr>
      <dsp:spPr>
        <a:xfrm>
          <a:off x="411480" y="8800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مدیریت وجوه نقد</a:t>
          </a:r>
          <a:endParaRPr lang="en-US" sz="2200" kern="1200" dirty="0">
            <a:cs typeface="B Titr" pitchFamily="2" charset="-78"/>
          </a:endParaRPr>
        </a:p>
      </dsp:txBody>
      <dsp:txXfrm>
        <a:off x="443183" y="119710"/>
        <a:ext cx="5697314" cy="586034"/>
      </dsp:txXfrm>
    </dsp:sp>
    <dsp:sp modelId="{DD713C30-321E-439D-8113-819D50E3EF1B}">
      <dsp:nvSpPr>
        <dsp:cNvPr id="0" name=""/>
        <dsp:cNvSpPr/>
      </dsp:nvSpPr>
      <dsp:spPr>
        <a:xfrm>
          <a:off x="0" y="206899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موجودی انبار به چه میزان باشد؟</a:t>
          </a:r>
          <a:endParaRPr lang="en-US" sz="2200" kern="1200" dirty="0"/>
        </a:p>
      </dsp:txBody>
      <dsp:txXfrm>
        <a:off x="0" y="2220591"/>
        <a:ext cx="8229600" cy="909562"/>
      </dsp:txXfrm>
    </dsp:sp>
    <dsp:sp modelId="{FD7E6641-9119-4FE4-86E2-A9BCFE89052B}">
      <dsp:nvSpPr>
        <dsp:cNvPr id="0" name=""/>
        <dsp:cNvSpPr/>
      </dsp:nvSpPr>
      <dsp:spPr>
        <a:xfrm>
          <a:off x="411480" y="174427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مدیریت موجودی‌ها</a:t>
          </a:r>
          <a:endParaRPr lang="en-US" sz="2200" kern="1200" dirty="0">
            <a:cs typeface="B Titr" pitchFamily="2" charset="-78"/>
          </a:endParaRPr>
        </a:p>
      </dsp:txBody>
      <dsp:txXfrm>
        <a:off x="443183" y="1775980"/>
        <a:ext cx="5697314" cy="586034"/>
      </dsp:txXfrm>
    </dsp:sp>
    <dsp:sp modelId="{7861BB79-4676-4D85-A1C3-7A75F2FDA619}">
      <dsp:nvSpPr>
        <dsp:cNvPr id="0" name=""/>
        <dsp:cNvSpPr/>
      </dsp:nvSpPr>
      <dsp:spPr>
        <a:xfrm>
          <a:off x="0" y="372526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نقدی و یا نسیه بفروشیم؟</a:t>
          </a:r>
          <a:endParaRPr lang="en-US" sz="2200" kern="1200" dirty="0"/>
        </a:p>
      </dsp:txBody>
      <dsp:txXfrm>
        <a:off x="0" y="3876861"/>
        <a:ext cx="8229600" cy="909562"/>
      </dsp:txXfrm>
    </dsp:sp>
    <dsp:sp modelId="{1E4712F7-AE30-4D44-AF49-D72CACB81EB9}">
      <dsp:nvSpPr>
        <dsp:cNvPr id="0" name=""/>
        <dsp:cNvSpPr/>
      </dsp:nvSpPr>
      <dsp:spPr>
        <a:xfrm>
          <a:off x="411480" y="340054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سیاست حساب‌های دریافتنی و پرداختنی</a:t>
          </a:r>
          <a:endParaRPr lang="en-US" sz="2200" kern="1200" dirty="0">
            <a:cs typeface="B Titr" pitchFamily="2" charset="-78"/>
          </a:endParaRPr>
        </a:p>
      </dsp:txBody>
      <dsp:txXfrm>
        <a:off x="443183" y="3432250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6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6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#6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#6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#6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#6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#6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#6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#5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#7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5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5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6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DED47-B701-4340-8C97-F97172D9E6D8}" type="datetimeFigureOut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9C1766-2E12-478C-9CA8-85C400EE8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7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99620-120D-4961-A14D-0DD188F02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1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31E-1AC0-4030-A986-B60044D53AA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9620-120D-4961-A14D-0DD188F02D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0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222BC-75AA-40D3-A93B-FFF088E3235E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0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rgbClr val="437CD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143000" y="2132013"/>
            <a:ext cx="8001000" cy="4725987"/>
            <a:chOff x="720" y="1343"/>
            <a:chExt cx="5040" cy="2977"/>
          </a:xfrm>
        </p:grpSpPr>
        <p:sp>
          <p:nvSpPr>
            <p:cNvPr id="9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" name="Group 40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1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3" name="Rectangle 43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ltGray">
          <a:xfrm>
            <a:off x="2352675" y="1860550"/>
            <a:ext cx="6791325" cy="5016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2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6858000" cy="6858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BA1552-00F1-441A-86D9-38DC48BA3F8C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7325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7B97-AA10-4CAA-BC30-7977EBB44987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00E6-9770-4F68-A34A-B3145ACEB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3C3D-6058-4D76-AE87-2E1139A29E65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2CEA-8A74-415E-B619-EF9715D9F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6966-5246-4623-98D8-9C0DAB6EE2E2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FE9A-7B9B-49B0-A538-33EE85337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457200"/>
            <a:ext cx="8305800" cy="5940425"/>
          </a:xfrm>
        </p:spPr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B800-EE50-4854-9D50-265FA3FDFA86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6033-C03D-4652-8FEF-4BBE57ABF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85B9-6EBC-4584-8F67-EA4FE0D90285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232A9-362D-4782-B5EB-C263B4622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858000" cy="533400"/>
          </a:xfrm>
        </p:spPr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fa-IR" dirty="0" smtClean="0"/>
              <a:t>ساس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76A0-34AA-4FAC-AC28-82D7F4589F9E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9386-61F8-42D7-9E47-0CBE9B412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D4E2-95D5-4516-82E4-1D83F924D3F9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594A-FFBB-4D4C-9102-B83135140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28F9-7363-4A8C-BF84-701E97A104CA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F3BF-D623-4509-BE0C-830B860F1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D0F-2834-49E0-81FA-F631C716A9EE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BE41-1A7C-46C0-B731-96511F9FF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FEC8-F19B-49C1-9541-9245FCB554A5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A05F-AF24-4442-869C-1AEF264E3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27AE-D398-4E0F-8510-5DC476BA7353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0D8B-55E3-4FB1-AA9F-BFD265DED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B684-ED64-41B5-92AE-5CE3FEE3E156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E3D9-BF8F-44B0-BF47-C87551A10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CD3D-633E-4872-82CE-4627022B91FC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E92E-50CB-4FC0-ABBB-BD076BA5B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E64A-2479-4C7A-A539-083146BD0A32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E7B1-382F-4B7F-862E-CEF735823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633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8839200" y="228600"/>
            <a:ext cx="304800" cy="6629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0" y="0"/>
            <a:ext cx="7620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8E8211-8E95-4283-A9BA-0011682B83E6}" type="datetime1">
              <a:rPr lang="en-US"/>
              <a:pPr>
                <a:defRPr/>
              </a:pPr>
              <a:t>2/24/18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E44DC0-5066-40CF-9A31-DF9B11815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400800"/>
            <a:ext cx="88392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7391400" y="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gray">
          <a:xfrm rot="10800000">
            <a:off x="0" y="11430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 rot="10800000">
            <a:off x="7162800" y="989013"/>
            <a:ext cx="1981200" cy="1539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transition>
    <p:fade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26.xml"/><Relationship Id="rId18" Type="http://schemas.openxmlformats.org/officeDocument/2006/relationships/diagramColors" Target="../diagrams/colors27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26.xml"/><Relationship Id="rId17" Type="http://schemas.openxmlformats.org/officeDocument/2006/relationships/diagramQuickStyle" Target="../diagrams/quickStyle27.xml"/><Relationship Id="rId2" Type="http://schemas.openxmlformats.org/officeDocument/2006/relationships/diagramData" Target="../diagrams/data25.xml"/><Relationship Id="rId16" Type="http://schemas.openxmlformats.org/officeDocument/2006/relationships/diagramLayout" Target="../diagrams/layout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openxmlformats.org/officeDocument/2006/relationships/diagramQuickStyle" Target="../diagrams/quickStyle26.xml"/><Relationship Id="rId5" Type="http://schemas.openxmlformats.org/officeDocument/2006/relationships/diagramColors" Target="../diagrams/colors25.xml"/><Relationship Id="rId15" Type="http://schemas.openxmlformats.org/officeDocument/2006/relationships/diagramData" Target="../diagrams/data27.xml"/><Relationship Id="rId10" Type="http://schemas.openxmlformats.org/officeDocument/2006/relationships/diagramLayout" Target="../diagrams/layout26.xml"/><Relationship Id="rId19" Type="http://schemas.microsoft.com/office/2007/relationships/diagramDrawing" Target="../diagrams/drawing27.xml"/><Relationship Id="rId4" Type="http://schemas.openxmlformats.org/officeDocument/2006/relationships/diagramQuickStyle" Target="../diagrams/quickStyle25.xml"/><Relationship Id="rId9" Type="http://schemas.openxmlformats.org/officeDocument/2006/relationships/diagramData" Target="../diagrams/data26.xml"/><Relationship Id="rId1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B Elham" pitchFamily="2" charset="-78"/>
              </a:rPr>
              <a:t>بسم‌الله الرحمن الرحیم</a:t>
            </a:r>
            <a:endParaRPr lang="fa-IR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B Elha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به نام آنکه جان را فکرت آموخت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24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endParaRPr lang="en-US" sz="2400" b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rPr>
              <a:t>مسائل عمده‌ی مالی شرکت‌ها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Elham" pitchFamily="2" charset="-78"/>
              </a:rPr>
              <a:t>مدیریت سرمایه‌درگردش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Elham" pitchFamily="2" charset="-78"/>
              </a:rPr>
              <a:t>بودجه‌بندی سرمایه‌ای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Elham" pitchFamily="2" charset="-78"/>
              </a:rPr>
              <a:t>ساختار سرمایه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Elham" pitchFamily="2" charset="-78"/>
              </a:rPr>
              <a:t>سیاست تقسیم سود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74545"/>
              </p:ext>
            </p:extLst>
          </p:nvPr>
        </p:nvGraphicFramePr>
        <p:xfrm>
          <a:off x="3048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</a:t>
                      </a:r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پرداختنی</a:t>
                      </a:r>
                      <a:endParaRPr lang="fa-I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470971" y="2667001"/>
            <a:ext cx="5167829" cy="14477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562581"/>
            <a:ext cx="303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مدیریت سرمایه‌در گردش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 bwMode="auto">
          <a:xfrm>
            <a:off x="5638800" y="3390901"/>
            <a:ext cx="314739" cy="402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08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مسایل و مدیریت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سرمایه </a:t>
            </a:r>
            <a:r>
              <a:rPr lang="fa-IR" sz="8000" b="1" dirty="0">
                <a:ln w="1905"/>
                <a:solidFill>
                  <a:srgbClr val="33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در</a:t>
            </a:r>
            <a:r>
              <a:rPr lang="fa-I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 گردش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مسایل سرمایه در گردش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مدیریت سرمایه در گردش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813834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5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انتخاب طرح‌های سرمایه‌گذاری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بودجه‌بندی سرمایه‌ای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اجرای طرح: نیاز به دو نوع سرمایه گذاری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2756971" y="4448645"/>
            <a:ext cx="2958029" cy="149495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719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بودجه‌بندی سرمایه‌ای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9" idx="6"/>
            <a:endCxn id="10" idx="1"/>
          </p:cNvCxnSpPr>
          <p:nvPr/>
        </p:nvCxnSpPr>
        <p:spPr bwMode="auto">
          <a:xfrm flipV="1">
            <a:off x="5715000" y="4950768"/>
            <a:ext cx="609600" cy="245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30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/>
            </a:r>
            <a:b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</a:b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Elham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371600"/>
            <a:ext cx="8229600" cy="41910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Low" rtl="1"/>
            <a:endParaRPr lang="en-US" sz="7200" dirty="0"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524000"/>
            <a:ext cx="7735824" cy="381324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04087" y="5334000"/>
            <a:ext cx="7735825" cy="1063624"/>
          </a:xfrm>
          <a:custGeom>
            <a:avLst/>
            <a:gdLst>
              <a:gd name="connsiteX0" fmla="*/ 290253 w 7735824"/>
              <a:gd name="connsiteY0" fmla="*/ 0 h 2764313"/>
              <a:gd name="connsiteX1" fmla="*/ 7445571 w 7735824"/>
              <a:gd name="connsiteY1" fmla="*/ 0 h 2764313"/>
              <a:gd name="connsiteX2" fmla="*/ 7650811 w 7735824"/>
              <a:gd name="connsiteY2" fmla="*/ 85013 h 2764313"/>
              <a:gd name="connsiteX3" fmla="*/ 7735824 w 7735824"/>
              <a:gd name="connsiteY3" fmla="*/ 290253 h 2764313"/>
              <a:gd name="connsiteX4" fmla="*/ 7735824 w 7735824"/>
              <a:gd name="connsiteY4" fmla="*/ 2764313 h 2764313"/>
              <a:gd name="connsiteX5" fmla="*/ 7735824 w 7735824"/>
              <a:gd name="connsiteY5" fmla="*/ 2764313 h 2764313"/>
              <a:gd name="connsiteX6" fmla="*/ 7735824 w 7735824"/>
              <a:gd name="connsiteY6" fmla="*/ 2764313 h 2764313"/>
              <a:gd name="connsiteX7" fmla="*/ 0 w 7735824"/>
              <a:gd name="connsiteY7" fmla="*/ 2764313 h 2764313"/>
              <a:gd name="connsiteX8" fmla="*/ 0 w 7735824"/>
              <a:gd name="connsiteY8" fmla="*/ 2764313 h 2764313"/>
              <a:gd name="connsiteX9" fmla="*/ 0 w 7735824"/>
              <a:gd name="connsiteY9" fmla="*/ 2764313 h 2764313"/>
              <a:gd name="connsiteX10" fmla="*/ 0 w 7735824"/>
              <a:gd name="connsiteY10" fmla="*/ 290253 h 2764313"/>
              <a:gd name="connsiteX11" fmla="*/ 85013 w 7735824"/>
              <a:gd name="connsiteY11" fmla="*/ 85013 h 2764313"/>
              <a:gd name="connsiteX12" fmla="*/ 290253 w 7735824"/>
              <a:gd name="connsiteY12" fmla="*/ 0 h 276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35824" h="2764313">
                <a:moveTo>
                  <a:pt x="7445571" y="2764312"/>
                </a:moveTo>
                <a:lnTo>
                  <a:pt x="290253" y="2764312"/>
                </a:lnTo>
                <a:cubicBezTo>
                  <a:pt x="213273" y="2764312"/>
                  <a:pt x="139446" y="2733732"/>
                  <a:pt x="85013" y="2679299"/>
                </a:cubicBezTo>
                <a:cubicBezTo>
                  <a:pt x="30580" y="2624866"/>
                  <a:pt x="0" y="2551039"/>
                  <a:pt x="0" y="2474059"/>
                </a:cubicBez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735824" y="1"/>
                </a:lnTo>
                <a:lnTo>
                  <a:pt x="7735824" y="1"/>
                </a:lnTo>
                <a:lnTo>
                  <a:pt x="7735824" y="1"/>
                </a:lnTo>
                <a:lnTo>
                  <a:pt x="7735824" y="2474059"/>
                </a:lnTo>
                <a:cubicBezTo>
                  <a:pt x="7735824" y="2551039"/>
                  <a:pt x="7705244" y="2624866"/>
                  <a:pt x="7650811" y="2679299"/>
                </a:cubicBezTo>
                <a:cubicBezTo>
                  <a:pt x="7596378" y="2733732"/>
                  <a:pt x="7522551" y="2764312"/>
                  <a:pt x="7445571" y="2764312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12164" tIns="327153" rIns="412165" bIns="412164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600" kern="1200" dirty="0" smtClean="0">
                <a:cs typeface="B Titr" pitchFamily="2" charset="-78"/>
              </a:rPr>
              <a:t>بودجه‌بندی سرمایه‌ای</a:t>
            </a:r>
            <a:endParaRPr lang="en-US" sz="46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600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بودجه‌بندی</a:t>
            </a:r>
            <a:r>
              <a:rPr lang="fa-IR" sz="5400" dirty="0" smtClean="0"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سرمایه‌ای</a:t>
            </a:r>
            <a:endParaRPr lang="en-US" sz="5400" dirty="0" smtClean="0">
              <a:solidFill>
                <a:schemeClr val="lt1"/>
              </a:solidFill>
              <a:latin typeface="+mn-lt"/>
              <a:cs typeface="B Elham" pitchFamily="2" charset="-78"/>
            </a:endParaRPr>
          </a:p>
          <a:p>
            <a:pPr algn="ctr" rtl="1"/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به این سؤال پاسخ می‌دهد که کدام دارایی‌های ثابت باید خریداری شوند.</a:t>
            </a:r>
            <a:endParaRPr lang="en-US" sz="5400" dirty="0" smtClean="0">
              <a:solidFill>
                <a:schemeClr val="lt1"/>
              </a:solidFill>
              <a:latin typeface="+mn-lt"/>
              <a:cs typeface="B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3200"/>
            <a:ext cx="7772400" cy="1981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نقش مهندسی مالی در مالی </a:t>
            </a:r>
            <a:r>
              <a:rPr lang="fa-IR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شرکت‌ها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en-US" sz="48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endParaRPr lang="fa-IR" sz="48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7391400" cy="838200"/>
          </a:xfrm>
        </p:spPr>
        <p:txBody>
          <a:bodyPr>
            <a:normAutofit/>
          </a:bodyPr>
          <a:lstStyle/>
          <a:p>
            <a:pPr algn="ctr">
              <a:lnSpc>
                <a:spcPct val="30000"/>
              </a:lnSpc>
            </a:pP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Elham" pitchFamily="2" charset="-78"/>
            </a:endParaRPr>
          </a:p>
          <a:p>
            <a:pPr algn="ctr">
              <a:lnSpc>
                <a:spcPct val="30000"/>
              </a:lnSpc>
            </a:pP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+mj-ea"/>
                <a:cs typeface="B Elham" pitchFamily="2" charset="-78"/>
              </a:rPr>
              <a:t>حسین عبده تبریزی</a:t>
            </a: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+mj-ea"/>
              <a:cs typeface="B Elham" pitchFamily="2" charset="-78"/>
            </a:endParaRPr>
          </a:p>
          <a:p>
            <a:pPr algn="ctr">
              <a:lnSpc>
                <a:spcPct val="30000"/>
              </a:lnSpc>
            </a:pP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+mj-ea"/>
              <a:cs typeface="B Elham" pitchFamily="2" charset="-78"/>
            </a:endParaRPr>
          </a:p>
          <a:p>
            <a:pPr algn="ctr">
              <a:lnSpc>
                <a:spcPct val="30000"/>
              </a:lnSpc>
            </a:pP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+mj-ea"/>
                <a:cs typeface="B Elham" pitchFamily="2" charset="-78"/>
              </a:rPr>
              <a:t>میثم رادپور</a:t>
            </a:r>
          </a:p>
          <a:p>
            <a:pPr algn="ctr">
              <a:lnSpc>
                <a:spcPct val="30000"/>
              </a:lnSpc>
            </a:pP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+mj-ea"/>
              <a:cs typeface="B Elham" pitchFamily="2" charset="-78"/>
            </a:endParaRPr>
          </a:p>
          <a:p>
            <a:pPr algn="ctr">
              <a:lnSpc>
                <a:spcPct val="30000"/>
              </a:lnSpc>
            </a:pPr>
            <a:endParaRPr lang="fa-IR" sz="20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+mj-ea"/>
              <a:cs typeface="B Elham" pitchFamily="2" charset="-78"/>
            </a:endParaRPr>
          </a:p>
          <a:p>
            <a:pPr algn="ctr">
              <a:lnSpc>
                <a:spcPct val="30000"/>
              </a:lnSpc>
            </a:pPr>
            <a:endParaRPr lang="en-US" sz="20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+mj-ea"/>
              <a:cs typeface="B Elha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867401"/>
            <a:ext cx="72616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ویراست اول: </a:t>
            </a:r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4 بهمن‌ماه </a:t>
            </a:r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سال نودوشش </a:t>
            </a:r>
            <a:endParaRPr lang="fa-IR" sz="1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r" rtl="1"/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اوا‌بار ارائه شده در</a:t>
            </a:r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دانشکده‌ی مدیریت دانشگاه تهران</a:t>
            </a:r>
            <a:endParaRPr lang="en-US" sz="1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r" rtl="1"/>
            <a:r>
              <a:rPr lang="fa-IR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 </a:t>
            </a:r>
            <a:endParaRPr lang="en-US" sz="1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106738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هزینه‌ی سرمایه</a:t>
            </a:r>
            <a:br>
              <a:rPr lang="fa-IR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ساختار سرمایه</a:t>
            </a:r>
            <a:br>
              <a:rPr lang="fa-IR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تقسیم سود</a:t>
            </a:r>
            <a:endParaRPr lang="fa-IR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سرمایه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500" b="1" dirty="0" smtClean="0"/>
              <a:t>هزینۀ سرمایه: پیش‌نیاز بودجه‌بندی سرمایه‌ای</a:t>
            </a:r>
            <a:endParaRPr lang="en-US" sz="35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28600" y="14478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1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86517"/>
              </p:ext>
            </p:extLst>
          </p:nvPr>
        </p:nvGraphicFramePr>
        <p:xfrm>
          <a:off x="34290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200400" y="3276600"/>
            <a:ext cx="2958029" cy="335726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1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هزینه‌ی سرمایه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7" idx="2"/>
            <a:endCxn id="8" idx="2"/>
          </p:cNvCxnSpPr>
          <p:nvPr/>
        </p:nvCxnSpPr>
        <p:spPr bwMode="auto">
          <a:xfrm flipH="1" flipV="1">
            <a:off x="1714500" y="4576465"/>
            <a:ext cx="1485900" cy="3787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34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dpour\Desktop\debt-equity capital 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5105400" cy="382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3152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چه ترکیبی از بدهی و سرمایه استفاده شود؟</a:t>
            </a:r>
            <a:endParaRPr lang="en-US" b="1" dirty="0"/>
          </a:p>
        </p:txBody>
      </p:sp>
      <p:sp>
        <p:nvSpPr>
          <p:cNvPr id="14" name="Freeform 13"/>
          <p:cNvSpPr/>
          <p:nvPr/>
        </p:nvSpPr>
        <p:spPr>
          <a:xfrm>
            <a:off x="459209" y="1380280"/>
            <a:ext cx="3576339" cy="3576339"/>
          </a:xfrm>
          <a:custGeom>
            <a:avLst/>
            <a:gdLst>
              <a:gd name="connsiteX0" fmla="*/ 0 w 3576339"/>
              <a:gd name="connsiteY0" fmla="*/ 1788170 h 3576339"/>
              <a:gd name="connsiteX1" fmla="*/ 523745 w 3576339"/>
              <a:gd name="connsiteY1" fmla="*/ 523743 h 3576339"/>
              <a:gd name="connsiteX2" fmla="*/ 1788173 w 3576339"/>
              <a:gd name="connsiteY2" fmla="*/ 2 h 3576339"/>
              <a:gd name="connsiteX3" fmla="*/ 3052600 w 3576339"/>
              <a:gd name="connsiteY3" fmla="*/ 523747 h 3576339"/>
              <a:gd name="connsiteX4" fmla="*/ 3576341 w 3576339"/>
              <a:gd name="connsiteY4" fmla="*/ 1788175 h 3576339"/>
              <a:gd name="connsiteX5" fmla="*/ 3052598 w 3576339"/>
              <a:gd name="connsiteY5" fmla="*/ 3052603 h 3576339"/>
              <a:gd name="connsiteX6" fmla="*/ 1788170 w 3576339"/>
              <a:gd name="connsiteY6" fmla="*/ 3576345 h 3576339"/>
              <a:gd name="connsiteX7" fmla="*/ 523743 w 3576339"/>
              <a:gd name="connsiteY7" fmla="*/ 3052601 h 3576339"/>
              <a:gd name="connsiteX8" fmla="*/ 1 w 3576339"/>
              <a:gd name="connsiteY8" fmla="*/ 1788173 h 3576339"/>
              <a:gd name="connsiteX9" fmla="*/ 0 w 3576339"/>
              <a:gd name="connsiteY9" fmla="*/ 1788170 h 35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6339" h="3576339">
                <a:moveTo>
                  <a:pt x="0" y="1788170"/>
                </a:moveTo>
                <a:cubicBezTo>
                  <a:pt x="1" y="1313918"/>
                  <a:pt x="188397" y="859090"/>
                  <a:pt x="523745" y="523743"/>
                </a:cubicBezTo>
                <a:cubicBezTo>
                  <a:pt x="859093" y="188396"/>
                  <a:pt x="1313921" y="1"/>
                  <a:pt x="1788173" y="2"/>
                </a:cubicBezTo>
                <a:cubicBezTo>
                  <a:pt x="2262425" y="3"/>
                  <a:pt x="2717253" y="188399"/>
                  <a:pt x="3052600" y="523747"/>
                </a:cubicBezTo>
                <a:cubicBezTo>
                  <a:pt x="3387947" y="859095"/>
                  <a:pt x="3576342" y="1313923"/>
                  <a:pt x="3576341" y="1788175"/>
                </a:cubicBezTo>
                <a:cubicBezTo>
                  <a:pt x="3576341" y="2262427"/>
                  <a:pt x="3387945" y="2717256"/>
                  <a:pt x="3052598" y="3052603"/>
                </a:cubicBezTo>
                <a:cubicBezTo>
                  <a:pt x="2717251" y="3387950"/>
                  <a:pt x="2262423" y="3576346"/>
                  <a:pt x="1788170" y="3576345"/>
                </a:cubicBezTo>
                <a:cubicBezTo>
                  <a:pt x="1313918" y="3576345"/>
                  <a:pt x="859090" y="3387948"/>
                  <a:pt x="523743" y="3052601"/>
                </a:cubicBezTo>
                <a:cubicBezTo>
                  <a:pt x="188396" y="2717254"/>
                  <a:pt x="1" y="2262425"/>
                  <a:pt x="1" y="1788173"/>
                </a:cubicBezTo>
                <a:cubicBezTo>
                  <a:pt x="1" y="1788172"/>
                  <a:pt x="0" y="1788171"/>
                  <a:pt x="0" y="178817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43" tIns="523742" rIns="523743" bIns="523742" numCol="1" spcCol="1270" anchor="ctr" anchorCtr="0">
            <a:noAutofit/>
          </a:bodyPr>
          <a:lstStyle/>
          <a:p>
            <a:pPr lvl="0" algn="ctr" defTabSz="1866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200" kern="1200" dirty="0" smtClean="0">
                <a:cs typeface="B Titr" pitchFamily="2" charset="-78"/>
              </a:rPr>
              <a:t>نظریۀ ساختار</a:t>
            </a:r>
          </a:p>
          <a:p>
            <a:pPr lvl="0" algn="ctr" defTabSz="1866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200" kern="1200" dirty="0" smtClean="0">
                <a:cs typeface="B Titr" pitchFamily="2" charset="-78"/>
              </a:rPr>
              <a:t> سرمایه</a:t>
            </a:r>
            <a:endParaRPr lang="en-US" sz="42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53686"/>
              </p:ext>
            </p:extLst>
          </p:nvPr>
        </p:nvGraphicFramePr>
        <p:xfrm>
          <a:off x="34290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276600" y="3352800"/>
            <a:ext cx="2958029" cy="17526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1993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سهم هر کدم در سرمایه: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ساختار سرمایه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 flipH="1" flipV="1">
            <a:off x="2514600" y="5334000"/>
            <a:ext cx="762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276600" y="5029200"/>
            <a:ext cx="2958029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flipH="1">
            <a:off x="2514600" y="4229101"/>
            <a:ext cx="762000" cy="571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12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سیاست تقسیم سود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026025"/>
          </a:xfrm>
        </p:spPr>
        <p:txBody>
          <a:bodyPr/>
          <a:lstStyle/>
          <a:p>
            <a:r>
              <a:rPr lang="fa-IR" dirty="0" smtClean="0">
                <a:cs typeface="B Zar" pitchFamily="2" charset="-78"/>
              </a:rPr>
              <a:t>سیاست سود تقسیمی شرکت چگونه باشد؟ </a:t>
            </a:r>
          </a:p>
          <a:p>
            <a:pPr lvl="1"/>
            <a:r>
              <a:rPr lang="fa-IR" dirty="0" smtClean="0">
                <a:cs typeface="B Zar" pitchFamily="2" charset="-78"/>
              </a:rPr>
              <a:t>آیا بازار نسبت به سیاست سود تقسیمی حساس است؟</a:t>
            </a:r>
          </a:p>
          <a:p>
            <a:pPr lvl="1"/>
            <a:r>
              <a:rPr lang="fa-IR" dirty="0" smtClean="0">
                <a:cs typeface="B Zar" pitchFamily="2" charset="-78"/>
              </a:rPr>
              <a:t>آیا نیازهای تأمین مالی شرکت از محل سود انباشته تأمین شود؟</a:t>
            </a:r>
          </a:p>
          <a:p>
            <a:pPr lvl="1"/>
            <a:r>
              <a:rPr lang="fa-IR" dirty="0" smtClean="0">
                <a:cs typeface="B Zar" pitchFamily="2" charset="-78"/>
              </a:rPr>
              <a:t>ارتباط بین ساختار سرمایه و سیاست سود تقسیمی چیست؟</a:t>
            </a:r>
            <a:endParaRPr lang="en-US" dirty="0" smtClean="0">
              <a:cs typeface="B Zar" pitchFamily="2" charset="-78"/>
            </a:endParaRPr>
          </a:p>
          <a:p>
            <a:pPr lvl="1"/>
            <a:r>
              <a:rPr lang="fa-IR" dirty="0" smtClean="0">
                <a:cs typeface="B Zar" pitchFamily="2" charset="-78"/>
              </a:rPr>
              <a:t>نسبت سود تقسیمی به چه میزان باشد؟</a:t>
            </a:r>
          </a:p>
          <a:p>
            <a:pPr lvl="1"/>
            <a:endParaRPr lang="en-US" dirty="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cash-cow_la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143000"/>
            <a:ext cx="3352800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نظریه‌های سیاست تقسیم سود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290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657600" y="5867400"/>
            <a:ext cx="2500829" cy="404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385" y="536116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سیاست تقسیم سود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698214" y="5591997"/>
            <a:ext cx="959386" cy="452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78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1219200"/>
            <a:ext cx="8458200" cy="510540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191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 </a:t>
            </a:r>
            <a:r>
              <a:rPr lang="fa-IR" b="1" dirty="0" smtClean="0"/>
              <a:t>حوزه‌های عمده</a:t>
            </a:r>
            <a:endParaRPr lang="en-US" b="1" dirty="0" smtClean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762300" y="4433332"/>
          <a:ext cx="1619398" cy="161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3762300" y="1298024"/>
          <a:ext cx="1619398" cy="161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260472" y="3511001"/>
          <a:ext cx="2290056" cy="205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99075" y="3434801"/>
          <a:ext cx="2290056" cy="205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22" name="Straight Arrow Connector 21"/>
          <p:cNvCxnSpPr>
            <a:stCxn id="3" idx="1"/>
            <a:endCxn id="5" idx="0"/>
          </p:cNvCxnSpPr>
          <p:nvPr/>
        </p:nvCxnSpPr>
        <p:spPr>
          <a:xfrm flipH="1">
            <a:off x="1544103" y="2107723"/>
            <a:ext cx="2218197" cy="132707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</p:cNvCxnSpPr>
          <p:nvPr/>
        </p:nvCxnSpPr>
        <p:spPr>
          <a:xfrm flipH="1" flipV="1">
            <a:off x="5322588" y="2055935"/>
            <a:ext cx="2082912" cy="1455066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1"/>
            <a:endCxn id="5" idx="3"/>
          </p:cNvCxnSpPr>
          <p:nvPr/>
        </p:nvCxnSpPr>
        <p:spPr>
          <a:xfrm flipH="1" flipV="1">
            <a:off x="2689131" y="4460600"/>
            <a:ext cx="1073169" cy="78243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1"/>
            <a:endCxn id="7" idx="3"/>
          </p:cNvCxnSpPr>
          <p:nvPr/>
        </p:nvCxnSpPr>
        <p:spPr>
          <a:xfrm flipH="1">
            <a:off x="5381698" y="4536800"/>
            <a:ext cx="878774" cy="70623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74280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ریسک‌ تجاری و غیرتجاری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ریسک‌های شرکت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80141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4343400" y="2057400"/>
            <a:ext cx="2846942" cy="4214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829" y="3426768"/>
            <a:ext cx="17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ریسک تجاری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7" idx="6"/>
          </p:cNvCxnSpPr>
          <p:nvPr/>
        </p:nvCxnSpPr>
        <p:spPr bwMode="auto">
          <a:xfrm flipV="1">
            <a:off x="7190342" y="3934667"/>
            <a:ext cx="606387" cy="229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551541" y="3426768"/>
            <a:ext cx="2958029" cy="167863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1322940" y="3657602"/>
            <a:ext cx="661794" cy="14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3200400"/>
            <a:ext cx="17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ریسک مالی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ریسک‌های پیش‌روی شرکت 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 تجاری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 مالی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600" b="1" dirty="0" smtClean="0"/>
              <a:t>ریسک‌های شرکت روی صورت سود و زیان </a:t>
            </a:r>
            <a:endParaRPr lang="en-US" sz="36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276600"/>
            <a:ext cx="5105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صورت سود و زیان: سود خالص عملیاتی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7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ابزار مالی پوشش ریسک</a:t>
            </a:r>
            <a:endParaRPr lang="en-US" b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48893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2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ابزار، بازار و نهادهای مالی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تأمین مالی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مالی شرکت‌ها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004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  <a:endParaRPr lang="en-US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3105312" y="3429000"/>
            <a:ext cx="2958029" cy="285313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683887" y="4191000"/>
            <a:ext cx="425985" cy="581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9930" y="3544669"/>
            <a:ext cx="229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تأمین مالی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ابزار تأمین مالی (گرایش به بازار سرمایه)</a:t>
            </a:r>
            <a:endParaRPr lang="en-US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 descr="deb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295400"/>
            <a:ext cx="3048000" cy="5029200"/>
          </a:xfrm>
          <a:prstGeom prst="rect">
            <a:avLst/>
          </a:prstGeom>
        </p:spPr>
      </p:pic>
      <p:pic>
        <p:nvPicPr>
          <p:cNvPr id="7" name="Picture 6" descr="equity capit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219200"/>
            <a:ext cx="2895600" cy="5105400"/>
          </a:xfrm>
          <a:prstGeom prst="rect">
            <a:avLst/>
          </a:prstGeom>
        </p:spPr>
      </p:pic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228600" y="1371600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11" descr="Hybri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34000" y="1828800"/>
            <a:ext cx="2971800" cy="4108450"/>
          </a:xfrm>
          <a:prstGeom prst="rect">
            <a:avLst/>
          </a:prstGeom>
        </p:spPr>
      </p:pic>
      <p:graphicFrame>
        <p:nvGraphicFramePr>
          <p:cNvPr id="13" name="Content Placeholder 5"/>
          <p:cNvGraphicFramePr>
            <a:graphicFrameLocks/>
          </p:cNvGraphicFramePr>
          <p:nvPr/>
        </p:nvGraphicFramePr>
        <p:xfrm>
          <a:off x="228600" y="1374775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4696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11" grpId="0">
        <p:bldAsOne/>
      </p:bldGraphic>
      <p:bldGraphic spid="11" grpId="1">
        <p:bldAsOne/>
      </p:bldGraphic>
      <p:bldGraphic spid="13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ارتباط شرکت با بازارهای مالی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a-IR" sz="1400" kern="12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		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fa-IR" sz="1400" kern="12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1400" kern="12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1120" name="AutoShape 96"/>
          <p:cNvCxnSpPr>
            <a:cxnSpLocks noChangeShapeType="1"/>
          </p:cNvCxnSpPr>
          <p:nvPr/>
        </p:nvCxnSpPr>
        <p:spPr bwMode="auto">
          <a:xfrm flipH="1">
            <a:off x="3097173" y="3019193"/>
            <a:ext cx="1519496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1" name="AutoShape 97"/>
          <p:cNvSpPr>
            <a:spLocks noChangeArrowheads="1"/>
          </p:cNvSpPr>
          <p:nvPr/>
        </p:nvSpPr>
        <p:spPr bwMode="auto">
          <a:xfrm>
            <a:off x="990600" y="1676856"/>
            <a:ext cx="1933903" cy="3360101"/>
          </a:xfrm>
          <a:prstGeom prst="flowChartAlternateProcess">
            <a:avLst/>
          </a:prstGeom>
          <a:solidFill>
            <a:srgbClr val="F2DBDB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شرکت در دارایی‌ها سرمایه‌گذاری می‌کند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:</a:t>
            </a:r>
          </a:p>
          <a:p>
            <a:pPr lvl="0"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جاری</a:t>
            </a:r>
            <a:endParaRPr lang="en-US" sz="1900" dirty="0" smtClean="0"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a-I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ثابت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1122" name="AutoShape 98"/>
          <p:cNvSpPr>
            <a:spLocks noChangeArrowheads="1"/>
          </p:cNvSpPr>
          <p:nvPr/>
        </p:nvSpPr>
        <p:spPr bwMode="auto">
          <a:xfrm>
            <a:off x="6067097" y="1600200"/>
            <a:ext cx="1933903" cy="3360101"/>
          </a:xfrm>
          <a:prstGeom prst="flowChartAlternateProcess">
            <a:avLst/>
          </a:prstGeom>
          <a:solidFill>
            <a:srgbClr val="8DB3E2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بازارهای مالی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(پول - سرمایه)</a:t>
            </a:r>
            <a:endParaRPr lang="en-US" sz="19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بدهی کوتاه‌مدت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بدهی بلندمدت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سهام</a:t>
            </a:r>
            <a:endParaRPr lang="en-US" sz="19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</p:txBody>
      </p:sp>
      <p:sp>
        <p:nvSpPr>
          <p:cNvPr id="1123" name="AutoShape 99"/>
          <p:cNvSpPr>
            <a:spLocks noChangeArrowheads="1"/>
          </p:cNvSpPr>
          <p:nvPr/>
        </p:nvSpPr>
        <p:spPr bwMode="auto">
          <a:xfrm>
            <a:off x="2924503" y="1727960"/>
            <a:ext cx="3142593" cy="689907"/>
          </a:xfrm>
          <a:prstGeom prst="leftArrow">
            <a:avLst>
              <a:gd name="adj1" fmla="val 45852"/>
              <a:gd name="adj2" fmla="val 76933"/>
            </a:avLst>
          </a:prstGeom>
          <a:solidFill>
            <a:srgbClr val="D8D8D8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27432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تأمین مالی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4" name="AutoShape 100"/>
          <p:cNvCxnSpPr>
            <a:cxnSpLocks noChangeShapeType="1"/>
          </p:cNvCxnSpPr>
          <p:nvPr/>
        </p:nvCxnSpPr>
        <p:spPr bwMode="auto">
          <a:xfrm>
            <a:off x="2924503" y="3529383"/>
            <a:ext cx="168065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5" name="AutoShape 101"/>
          <p:cNvCxnSpPr>
            <a:cxnSpLocks noChangeShapeType="1"/>
          </p:cNvCxnSpPr>
          <p:nvPr/>
        </p:nvCxnSpPr>
        <p:spPr bwMode="auto">
          <a:xfrm>
            <a:off x="2924503" y="4347050"/>
            <a:ext cx="168065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6" name="AutoShape 102"/>
          <p:cNvCxnSpPr>
            <a:cxnSpLocks noChangeShapeType="1"/>
          </p:cNvCxnSpPr>
          <p:nvPr/>
        </p:nvCxnSpPr>
        <p:spPr bwMode="auto">
          <a:xfrm flipV="1">
            <a:off x="4616669" y="3031969"/>
            <a:ext cx="0" cy="4974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" name="AutoShape 103"/>
          <p:cNvCxnSpPr>
            <a:cxnSpLocks noChangeShapeType="1"/>
          </p:cNvCxnSpPr>
          <p:nvPr/>
        </p:nvCxnSpPr>
        <p:spPr bwMode="auto">
          <a:xfrm flipV="1">
            <a:off x="4974288" y="2686164"/>
            <a:ext cx="1535" cy="10348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8" name="AutoShape 104"/>
          <p:cNvCxnSpPr>
            <a:cxnSpLocks noChangeShapeType="1"/>
          </p:cNvCxnSpPr>
          <p:nvPr/>
        </p:nvCxnSpPr>
        <p:spPr bwMode="auto">
          <a:xfrm flipH="1">
            <a:off x="3108685" y="2686164"/>
            <a:ext cx="1854092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9" name="AutoShape 105"/>
          <p:cNvCxnSpPr>
            <a:cxnSpLocks noChangeShapeType="1"/>
          </p:cNvCxnSpPr>
          <p:nvPr/>
        </p:nvCxnSpPr>
        <p:spPr bwMode="auto">
          <a:xfrm flipH="1">
            <a:off x="2924503" y="2583956"/>
            <a:ext cx="287783" cy="2810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0" name="AutoShape 106"/>
          <p:cNvCxnSpPr>
            <a:cxnSpLocks noChangeShapeType="1"/>
          </p:cNvCxnSpPr>
          <p:nvPr/>
        </p:nvCxnSpPr>
        <p:spPr bwMode="auto">
          <a:xfrm>
            <a:off x="2924503" y="2852253"/>
            <a:ext cx="287783" cy="26829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31" name="Text Box 107"/>
          <p:cNvSpPr txBox="1">
            <a:spLocks noChangeArrowheads="1"/>
          </p:cNvSpPr>
          <p:nvPr/>
        </p:nvSpPr>
        <p:spPr bwMode="auto">
          <a:xfrm>
            <a:off x="2971800" y="2667000"/>
            <a:ext cx="2236827" cy="383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سرمایه‌گذاری مجدد جریان نقدی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cxnSp>
        <p:nvCxnSpPr>
          <p:cNvPr id="1132" name="AutoShape 108"/>
          <p:cNvCxnSpPr>
            <a:cxnSpLocks noChangeShapeType="1"/>
          </p:cNvCxnSpPr>
          <p:nvPr/>
        </p:nvCxnSpPr>
        <p:spPr bwMode="auto">
          <a:xfrm flipV="1">
            <a:off x="4939754" y="4091529"/>
            <a:ext cx="767" cy="8687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3" name="AutoShape 109"/>
          <p:cNvCxnSpPr>
            <a:cxnSpLocks noChangeShapeType="1"/>
          </p:cNvCxnSpPr>
          <p:nvPr/>
        </p:nvCxnSpPr>
        <p:spPr bwMode="auto">
          <a:xfrm>
            <a:off x="4964311" y="3721024"/>
            <a:ext cx="9186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4" name="AutoShape 110"/>
          <p:cNvCxnSpPr>
            <a:cxnSpLocks noChangeShapeType="1"/>
          </p:cNvCxnSpPr>
          <p:nvPr/>
        </p:nvCxnSpPr>
        <p:spPr bwMode="auto">
          <a:xfrm>
            <a:off x="4941288" y="4091529"/>
            <a:ext cx="9186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5" name="AutoShape 111"/>
          <p:cNvCxnSpPr>
            <a:cxnSpLocks noChangeShapeType="1"/>
          </p:cNvCxnSpPr>
          <p:nvPr/>
        </p:nvCxnSpPr>
        <p:spPr bwMode="auto">
          <a:xfrm>
            <a:off x="4605158" y="4347050"/>
            <a:ext cx="0" cy="61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6" name="AutoShape 112"/>
          <p:cNvCxnSpPr>
            <a:cxnSpLocks noChangeShapeType="1"/>
          </p:cNvCxnSpPr>
          <p:nvPr/>
        </p:nvCxnSpPr>
        <p:spPr bwMode="auto">
          <a:xfrm flipH="1">
            <a:off x="5767802" y="3861560"/>
            <a:ext cx="299295" cy="3705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7" name="AutoShape 113"/>
          <p:cNvCxnSpPr>
            <a:cxnSpLocks noChangeShapeType="1"/>
          </p:cNvCxnSpPr>
          <p:nvPr/>
        </p:nvCxnSpPr>
        <p:spPr bwMode="auto">
          <a:xfrm flipH="1" flipV="1">
            <a:off x="5767802" y="3618816"/>
            <a:ext cx="299295" cy="26829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8" name="AutoShape 114"/>
          <p:cNvCxnSpPr>
            <a:cxnSpLocks noChangeShapeType="1"/>
          </p:cNvCxnSpPr>
          <p:nvPr/>
        </p:nvCxnSpPr>
        <p:spPr bwMode="auto">
          <a:xfrm flipH="1">
            <a:off x="4812362" y="4781436"/>
            <a:ext cx="253249" cy="3705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9" name="AutoShape 115"/>
          <p:cNvCxnSpPr>
            <a:cxnSpLocks noChangeShapeType="1"/>
          </p:cNvCxnSpPr>
          <p:nvPr/>
        </p:nvCxnSpPr>
        <p:spPr bwMode="auto">
          <a:xfrm>
            <a:off x="4490044" y="4845316"/>
            <a:ext cx="322317" cy="29384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40" name="AutoShape 116"/>
          <p:cNvSpPr>
            <a:spLocks noChangeArrowheads="1"/>
          </p:cNvSpPr>
          <p:nvPr/>
        </p:nvSpPr>
        <p:spPr bwMode="auto">
          <a:xfrm>
            <a:off x="3442513" y="5139165"/>
            <a:ext cx="2440402" cy="728235"/>
          </a:xfrm>
          <a:prstGeom prst="flowChartAlternateProcess">
            <a:avLst/>
          </a:prstGeom>
          <a:solidFill>
            <a:srgbClr val="D6E3BC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دولت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سایر ذینفعان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1" name="Text Box 117"/>
          <p:cNvSpPr txBox="1">
            <a:spLocks noChangeArrowheads="1"/>
          </p:cNvSpPr>
          <p:nvPr/>
        </p:nvSpPr>
        <p:spPr bwMode="auto">
          <a:xfrm>
            <a:off x="4343400" y="3733800"/>
            <a:ext cx="1571046" cy="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بهره و سود تقسیمی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1142" name="Text Box 118"/>
          <p:cNvSpPr txBox="1">
            <a:spLocks noChangeArrowheads="1"/>
          </p:cNvSpPr>
          <p:nvPr/>
        </p:nvSpPr>
        <p:spPr bwMode="auto">
          <a:xfrm>
            <a:off x="2895600" y="3567711"/>
            <a:ext cx="1529881" cy="6994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جریان نقدی حاصل از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شرکت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64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" grpId="0" animBg="1"/>
      <p:bldP spid="1122" grpId="0" animBg="1"/>
      <p:bldP spid="1123" grpId="0" animBg="1"/>
      <p:bldP spid="11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83595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36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ارزشیابی اوراق بهادار</a:t>
            </a:r>
            <a:endParaRPr lang="fa-I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رسالت مدیر مالی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04879C-F3C2-4406-A002-7E2136AB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1504879C-F3C2-4406-A002-7E2136AB7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7E4A09-4765-494F-A708-C26FDA43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957E4A09-4765-494F-A708-C26FDA439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ترازنامۀ بنگاه غیرمالی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00400" y="1066800"/>
          <a:ext cx="5181600" cy="520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B Ttitr"/>
                          <a:ea typeface="+mn-ea"/>
                          <a:cs typeface="B Titr" pitchFamily="2" charset="-78"/>
                        </a:rPr>
                        <a:t>نمونۀ ترازنامۀ یک شرکت اتومبیل‌سازی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 Ttitr"/>
                        <a:ea typeface="+mn-ea"/>
                        <a:cs typeface="B Titr" pitchFamily="2" charset="-7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29">
                <a:tc>
                  <a:txBody>
                    <a:bodyPr/>
                    <a:lstStyle/>
                    <a:p>
                      <a:pPr marL="0" lvl="0" indent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بدهی‌های‌ جاری 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معوقات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بدهی بلندمدت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اسناد پرداختنی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اوراق قرضه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حقوق صاحبان سهام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سهام عادی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سود انباشته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cs typeface="B Zar" pitchFamily="2" charset="-78"/>
                        </a:rPr>
                        <a:t>دارایی‌های</a:t>
                      </a:r>
                      <a:r>
                        <a:rPr lang="fa-IR" sz="2100" b="1" kern="1200" baseline="0" dirty="0" smtClean="0">
                          <a:cs typeface="B Zar" pitchFamily="2" charset="-78"/>
                        </a:rPr>
                        <a:t> جاری</a:t>
                      </a:r>
                      <a:endParaRPr lang="fa-IR" sz="2100" b="1" kern="1200" dirty="0" smtClean="0">
                        <a:cs typeface="B Zar" pitchFamily="2" charset="-78"/>
                      </a:endParaRPr>
                    </a:p>
                    <a:p>
                      <a:pPr marL="34290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صندوق</a:t>
                      </a:r>
                    </a:p>
                    <a:p>
                      <a:pPr marL="34290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kern="1200" dirty="0" smtClean="0">
                          <a:cs typeface="B Zar" pitchFamily="2" charset="-78"/>
                        </a:rPr>
                        <a:t>اوراق</a:t>
                      </a:r>
                      <a:r>
                        <a:rPr lang="fa-IR" sz="2000" kern="1200" baseline="0" dirty="0" smtClean="0">
                          <a:cs typeface="B Zar" pitchFamily="2" charset="-78"/>
                        </a:rPr>
                        <a:t> بازارپذیر</a:t>
                      </a:r>
                      <a:endParaRPr lang="fa-IR" sz="2000" kern="1200" dirty="0" smtClean="0"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حساب‌های دریافتنی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موجودی انبار</a:t>
                      </a: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0" lvl="0" algn="r" defTabSz="914400" rtl="1" eaLnBrk="1" latinLnBrk="0" hangingPunct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دارایی‌های ثابت</a:t>
                      </a: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ماشین‌الات و تجهیزات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marL="342900" lvl="0" indent="0" algn="r" defTabSz="914400" rtl="1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املاک و مستغلات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3105312" y="3352800"/>
            <a:ext cx="2958029" cy="292933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683887" y="4191000"/>
            <a:ext cx="425985" cy="581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9930" y="3544669"/>
            <a:ext cx="229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ارزش شرکت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شرکت چگونه ارزشیابی می‌شود؟</a:t>
            </a:r>
            <a:endParaRPr lang="en-US" b="1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شرکت چگونه ارزشیابی می‌شود؟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371600"/>
          <a:ext cx="3940492" cy="4800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9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367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943"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بدهی‌های جاری 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بدهی بلندمدت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سهام</a:t>
                      </a:r>
                      <a:endParaRPr lang="en-US" sz="2200" dirty="0">
                        <a:cs typeface="B 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دارایی‌های جاری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داریی‌های ثابت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29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ارزش روز بدهی‌ها و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سهام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ارزش روز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39624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8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قلمرو مالی شرکت‌ها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شرکت‌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78463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13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مسیرهای رشد؛ برنامه‌ریزی مالی بلندمدت 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رشد شرکت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مسیرهای رشد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86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رشد ارگانیک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ادغام و قبضۀ مالکیت (تصاحب)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53376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58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قلمرو جهانی و مدیریت مالی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‌توسعۀ</a:t>
            </a:r>
            <a:r>
              <a:rPr lang="fa-IR" sz="6600" dirty="0" smtClean="0">
                <a:latin typeface="+mj-lt"/>
                <a:ea typeface="+mj-ea"/>
              </a:rPr>
              <a:t> </a:t>
            </a:r>
            <a:r>
              <a:rPr lang="fa-I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بین‌المللی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200" b="1" dirty="0" smtClean="0"/>
              <a:t>فعالیت‌های شرکت به خارج از مرزها توسعه می‌یابد.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9848"/>
              </p:ext>
            </p:extLst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89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پایان حیات یا آغازی دیگر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ورشکستگی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مالی شرکت‌ها و انواع کسب‌وکار</a:t>
            </a:r>
            <a:endParaRPr lang="en-US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مسایل مربوط به ورشکستگی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263F-EACE-439E-8E58-6F62B750036D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685800" y="255905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Elham" pitchFamily="2" charset="-78"/>
              </a:rPr>
              <a:t>با تشکر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58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محیط</a:t>
            </a:r>
            <a:r>
              <a:rPr lang="fa-I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b="1" dirty="0" smtClean="0"/>
              <a:t>قانونی</a:t>
            </a:r>
            <a:r>
              <a:rPr lang="fa-I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b="1" dirty="0" smtClean="0"/>
              <a:t>شرکت‌ها</a:t>
            </a:r>
            <a:endParaRPr lang="en-US" b="1" dirty="0" smtClean="0"/>
          </a:p>
        </p:txBody>
      </p:sp>
      <p:sp>
        <p:nvSpPr>
          <p:cNvPr id="7" name="Freeform 6"/>
          <p:cNvSpPr/>
          <p:nvPr/>
        </p:nvSpPr>
        <p:spPr>
          <a:xfrm>
            <a:off x="457200" y="1371600"/>
            <a:ext cx="8229599" cy="5026024"/>
          </a:xfrm>
          <a:custGeom>
            <a:avLst/>
            <a:gdLst>
              <a:gd name="connsiteX0" fmla="*/ 314127 w 8229599"/>
              <a:gd name="connsiteY0" fmla="*/ 5026024 h 5026024"/>
              <a:gd name="connsiteX1" fmla="*/ 628254 w 8229599"/>
              <a:gd name="connsiteY1" fmla="*/ 4711897 h 5026024"/>
              <a:gd name="connsiteX2" fmla="*/ 314127 w 8229599"/>
              <a:gd name="connsiteY2" fmla="*/ 4711898 h 5026024"/>
              <a:gd name="connsiteX3" fmla="*/ 471190 w 8229599"/>
              <a:gd name="connsiteY3" fmla="*/ 4554835 h 5026024"/>
              <a:gd name="connsiteX4" fmla="*/ 314127 w 8229599"/>
              <a:gd name="connsiteY4" fmla="*/ 4397772 h 5026024"/>
              <a:gd name="connsiteX5" fmla="*/ 628253 w 8229599"/>
              <a:gd name="connsiteY5" fmla="*/ 4397771 h 5026024"/>
              <a:gd name="connsiteX6" fmla="*/ 628253 w 8229599"/>
              <a:gd name="connsiteY6" fmla="*/ 314127 h 5026024"/>
              <a:gd name="connsiteX7" fmla="*/ 720259 w 8229599"/>
              <a:gd name="connsiteY7" fmla="*/ 92006 h 5026024"/>
              <a:gd name="connsiteX8" fmla="*/ 942381 w 8229599"/>
              <a:gd name="connsiteY8" fmla="*/ 1 h 5026024"/>
              <a:gd name="connsiteX9" fmla="*/ 7915473 w 8229599"/>
              <a:gd name="connsiteY9" fmla="*/ 0 h 5026024"/>
              <a:gd name="connsiteX10" fmla="*/ 8187515 w 8229599"/>
              <a:gd name="connsiteY10" fmla="*/ 157064 h 5026024"/>
              <a:gd name="connsiteX11" fmla="*/ 8187514 w 8229599"/>
              <a:gd name="connsiteY11" fmla="*/ 471191 h 5026024"/>
              <a:gd name="connsiteX12" fmla="*/ 7915472 w 8229599"/>
              <a:gd name="connsiteY12" fmla="*/ 628254 h 5026024"/>
              <a:gd name="connsiteX13" fmla="*/ 7601346 w 8229599"/>
              <a:gd name="connsiteY13" fmla="*/ 628253 h 5026024"/>
              <a:gd name="connsiteX14" fmla="*/ 7601346 w 8229599"/>
              <a:gd name="connsiteY14" fmla="*/ 4711898 h 5026024"/>
              <a:gd name="connsiteX15" fmla="*/ 7509340 w 8229599"/>
              <a:gd name="connsiteY15" fmla="*/ 4934019 h 5026024"/>
              <a:gd name="connsiteX16" fmla="*/ 7287219 w 8229599"/>
              <a:gd name="connsiteY16" fmla="*/ 5026025 h 5026024"/>
              <a:gd name="connsiteX17" fmla="*/ 314127 w 8229599"/>
              <a:gd name="connsiteY17" fmla="*/ 5026024 h 5026024"/>
              <a:gd name="connsiteX18" fmla="*/ 1256506 w 8229599"/>
              <a:gd name="connsiteY18" fmla="*/ 314127 h 5026024"/>
              <a:gd name="connsiteX19" fmla="*/ 1164500 w 8229599"/>
              <a:gd name="connsiteY19" fmla="*/ 536248 h 5026024"/>
              <a:gd name="connsiteX20" fmla="*/ 942379 w 8229599"/>
              <a:gd name="connsiteY20" fmla="*/ 628254 h 5026024"/>
              <a:gd name="connsiteX21" fmla="*/ 806358 w 8229599"/>
              <a:gd name="connsiteY21" fmla="*/ 549722 h 5026024"/>
              <a:gd name="connsiteX22" fmla="*/ 806358 w 8229599"/>
              <a:gd name="connsiteY22" fmla="*/ 392659 h 5026024"/>
              <a:gd name="connsiteX23" fmla="*/ 942379 w 8229599"/>
              <a:gd name="connsiteY23" fmla="*/ 314128 h 5026024"/>
              <a:gd name="connsiteX24" fmla="*/ 1256506 w 8229599"/>
              <a:gd name="connsiteY24" fmla="*/ 314127 h 5026024"/>
              <a:gd name="connsiteX0" fmla="*/ 1256506 w 8229599"/>
              <a:gd name="connsiteY0" fmla="*/ 314127 h 5026024"/>
              <a:gd name="connsiteX1" fmla="*/ 1164500 w 8229599"/>
              <a:gd name="connsiteY1" fmla="*/ 536248 h 5026024"/>
              <a:gd name="connsiteX2" fmla="*/ 942379 w 8229599"/>
              <a:gd name="connsiteY2" fmla="*/ 628254 h 5026024"/>
              <a:gd name="connsiteX3" fmla="*/ 806358 w 8229599"/>
              <a:gd name="connsiteY3" fmla="*/ 549722 h 5026024"/>
              <a:gd name="connsiteX4" fmla="*/ 806358 w 8229599"/>
              <a:gd name="connsiteY4" fmla="*/ 392659 h 5026024"/>
              <a:gd name="connsiteX5" fmla="*/ 942379 w 8229599"/>
              <a:gd name="connsiteY5" fmla="*/ 314128 h 5026024"/>
              <a:gd name="connsiteX6" fmla="*/ 1256506 w 8229599"/>
              <a:gd name="connsiteY6" fmla="*/ 314127 h 5026024"/>
              <a:gd name="connsiteX7" fmla="*/ 628253 w 8229599"/>
              <a:gd name="connsiteY7" fmla="*/ 4711898 h 5026024"/>
              <a:gd name="connsiteX8" fmla="*/ 434337 w 8229599"/>
              <a:gd name="connsiteY8" fmla="*/ 5002114 h 5026024"/>
              <a:gd name="connsiteX9" fmla="*/ 92004 w 8229599"/>
              <a:gd name="connsiteY9" fmla="*/ 4934020 h 5026024"/>
              <a:gd name="connsiteX10" fmla="*/ 23910 w 8229599"/>
              <a:gd name="connsiteY10" fmla="*/ 4591687 h 5026024"/>
              <a:gd name="connsiteX11" fmla="*/ 314126 w 8229599"/>
              <a:gd name="connsiteY11" fmla="*/ 4397771 h 5026024"/>
              <a:gd name="connsiteX12" fmla="*/ 450146 w 8229599"/>
              <a:gd name="connsiteY12" fmla="*/ 4476303 h 5026024"/>
              <a:gd name="connsiteX13" fmla="*/ 450146 w 8229599"/>
              <a:gd name="connsiteY13" fmla="*/ 4633366 h 5026024"/>
              <a:gd name="connsiteX14" fmla="*/ 314125 w 8229599"/>
              <a:gd name="connsiteY14" fmla="*/ 4711897 h 5026024"/>
              <a:gd name="connsiteX15" fmla="*/ 628253 w 8229599"/>
              <a:gd name="connsiteY15" fmla="*/ 4711898 h 5026024"/>
              <a:gd name="connsiteX0" fmla="*/ 628253 w 8229599"/>
              <a:gd name="connsiteY0" fmla="*/ 4397771 h 5026024"/>
              <a:gd name="connsiteX1" fmla="*/ 628253 w 8229599"/>
              <a:gd name="connsiteY1" fmla="*/ 314127 h 5026024"/>
              <a:gd name="connsiteX2" fmla="*/ 720259 w 8229599"/>
              <a:gd name="connsiteY2" fmla="*/ 92006 h 5026024"/>
              <a:gd name="connsiteX3" fmla="*/ 942381 w 8229599"/>
              <a:gd name="connsiteY3" fmla="*/ 1 h 5026024"/>
              <a:gd name="connsiteX4" fmla="*/ 7915473 w 8229599"/>
              <a:gd name="connsiteY4" fmla="*/ 0 h 5026024"/>
              <a:gd name="connsiteX5" fmla="*/ 8187515 w 8229599"/>
              <a:gd name="connsiteY5" fmla="*/ 157064 h 5026024"/>
              <a:gd name="connsiteX6" fmla="*/ 8187514 w 8229599"/>
              <a:gd name="connsiteY6" fmla="*/ 471191 h 5026024"/>
              <a:gd name="connsiteX7" fmla="*/ 7915472 w 8229599"/>
              <a:gd name="connsiteY7" fmla="*/ 628254 h 5026024"/>
              <a:gd name="connsiteX8" fmla="*/ 7601346 w 8229599"/>
              <a:gd name="connsiteY8" fmla="*/ 628253 h 5026024"/>
              <a:gd name="connsiteX9" fmla="*/ 7601346 w 8229599"/>
              <a:gd name="connsiteY9" fmla="*/ 4711898 h 5026024"/>
              <a:gd name="connsiteX10" fmla="*/ 7509340 w 8229599"/>
              <a:gd name="connsiteY10" fmla="*/ 4934019 h 5026024"/>
              <a:gd name="connsiteX11" fmla="*/ 7287219 w 8229599"/>
              <a:gd name="connsiteY11" fmla="*/ 5026025 h 5026024"/>
              <a:gd name="connsiteX12" fmla="*/ 314127 w 8229599"/>
              <a:gd name="connsiteY12" fmla="*/ 5026024 h 5026024"/>
              <a:gd name="connsiteX13" fmla="*/ 42085 w 8229599"/>
              <a:gd name="connsiteY13" fmla="*/ 4868960 h 5026024"/>
              <a:gd name="connsiteX14" fmla="*/ 42085 w 8229599"/>
              <a:gd name="connsiteY14" fmla="*/ 4554833 h 5026024"/>
              <a:gd name="connsiteX15" fmla="*/ 314127 w 8229599"/>
              <a:gd name="connsiteY15" fmla="*/ 4397770 h 5026024"/>
              <a:gd name="connsiteX16" fmla="*/ 628253 w 8229599"/>
              <a:gd name="connsiteY16" fmla="*/ 4397771 h 5026024"/>
              <a:gd name="connsiteX17" fmla="*/ 942380 w 8229599"/>
              <a:gd name="connsiteY17" fmla="*/ 0 h 5026024"/>
              <a:gd name="connsiteX18" fmla="*/ 1214422 w 8229599"/>
              <a:gd name="connsiteY18" fmla="*/ 157064 h 5026024"/>
              <a:gd name="connsiteX19" fmla="*/ 1214421 w 8229599"/>
              <a:gd name="connsiteY19" fmla="*/ 471191 h 5026024"/>
              <a:gd name="connsiteX20" fmla="*/ 942379 w 8229599"/>
              <a:gd name="connsiteY20" fmla="*/ 628254 h 5026024"/>
              <a:gd name="connsiteX21" fmla="*/ 806358 w 8229599"/>
              <a:gd name="connsiteY21" fmla="*/ 549722 h 5026024"/>
              <a:gd name="connsiteX22" fmla="*/ 806358 w 8229599"/>
              <a:gd name="connsiteY22" fmla="*/ 392659 h 5026024"/>
              <a:gd name="connsiteX23" fmla="*/ 942379 w 8229599"/>
              <a:gd name="connsiteY23" fmla="*/ 314128 h 5026024"/>
              <a:gd name="connsiteX24" fmla="*/ 1256506 w 8229599"/>
              <a:gd name="connsiteY24" fmla="*/ 314127 h 5026024"/>
              <a:gd name="connsiteX25" fmla="*/ 7601346 w 8229599"/>
              <a:gd name="connsiteY25" fmla="*/ 628253 h 5026024"/>
              <a:gd name="connsiteX26" fmla="*/ 942380 w 8229599"/>
              <a:gd name="connsiteY26" fmla="*/ 628253 h 5026024"/>
              <a:gd name="connsiteX27" fmla="*/ 314127 w 8229599"/>
              <a:gd name="connsiteY27" fmla="*/ 4397771 h 5026024"/>
              <a:gd name="connsiteX28" fmla="*/ 450147 w 8229599"/>
              <a:gd name="connsiteY28" fmla="*/ 4476303 h 5026024"/>
              <a:gd name="connsiteX29" fmla="*/ 450147 w 8229599"/>
              <a:gd name="connsiteY29" fmla="*/ 4633366 h 5026024"/>
              <a:gd name="connsiteX30" fmla="*/ 314126 w 8229599"/>
              <a:gd name="connsiteY30" fmla="*/ 4711897 h 5026024"/>
              <a:gd name="connsiteX31" fmla="*/ 628253 w 8229599"/>
              <a:gd name="connsiteY31" fmla="*/ 4711898 h 5026024"/>
              <a:gd name="connsiteX32" fmla="*/ 314127 w 8229599"/>
              <a:gd name="connsiteY32" fmla="*/ 5026024 h 5026024"/>
              <a:gd name="connsiteX33" fmla="*/ 628254 w 8229599"/>
              <a:gd name="connsiteY33" fmla="*/ 4711897 h 5026024"/>
              <a:gd name="connsiteX34" fmla="*/ 628253 w 8229599"/>
              <a:gd name="connsiteY34" fmla="*/ 4397771 h 502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29599" h="5026024" stroke="0" extrusionOk="0">
                <a:moveTo>
                  <a:pt x="314127" y="5026024"/>
                </a:moveTo>
                <a:cubicBezTo>
                  <a:pt x="487615" y="5026024"/>
                  <a:pt x="628254" y="4885385"/>
                  <a:pt x="628254" y="4711897"/>
                </a:cubicBezTo>
                <a:lnTo>
                  <a:pt x="314127" y="4711898"/>
                </a:lnTo>
                <a:cubicBezTo>
                  <a:pt x="400870" y="4711898"/>
                  <a:pt x="471190" y="4641579"/>
                  <a:pt x="471190" y="4554835"/>
                </a:cubicBezTo>
                <a:cubicBezTo>
                  <a:pt x="471190" y="4468092"/>
                  <a:pt x="400871" y="4397772"/>
                  <a:pt x="314127" y="4397772"/>
                </a:cubicBezTo>
                <a:lnTo>
                  <a:pt x="628253" y="4397771"/>
                </a:lnTo>
                <a:lnTo>
                  <a:pt x="628253" y="314127"/>
                </a:lnTo>
                <a:cubicBezTo>
                  <a:pt x="628253" y="230815"/>
                  <a:pt x="661349" y="150916"/>
                  <a:pt x="720259" y="92006"/>
                </a:cubicBezTo>
                <a:cubicBezTo>
                  <a:pt x="779169" y="33096"/>
                  <a:pt x="859069" y="1"/>
                  <a:pt x="942381" y="1"/>
                </a:cubicBezTo>
                <a:lnTo>
                  <a:pt x="7915473" y="0"/>
                </a:lnTo>
                <a:cubicBezTo>
                  <a:pt x="8027700" y="0"/>
                  <a:pt x="8131402" y="59873"/>
                  <a:pt x="8187515" y="157064"/>
                </a:cubicBezTo>
                <a:cubicBezTo>
                  <a:pt x="8243628" y="254255"/>
                  <a:pt x="8243628" y="374000"/>
                  <a:pt x="8187514" y="471191"/>
                </a:cubicBezTo>
                <a:cubicBezTo>
                  <a:pt x="8131400" y="568382"/>
                  <a:pt x="8027698" y="628254"/>
                  <a:pt x="7915472" y="628254"/>
                </a:cubicBezTo>
                <a:lnTo>
                  <a:pt x="7601346" y="628253"/>
                </a:lnTo>
                <a:lnTo>
                  <a:pt x="7601346" y="4711898"/>
                </a:lnTo>
                <a:cubicBezTo>
                  <a:pt x="7601346" y="4795210"/>
                  <a:pt x="7568251" y="4875109"/>
                  <a:pt x="7509340" y="4934019"/>
                </a:cubicBezTo>
                <a:cubicBezTo>
                  <a:pt x="7450430" y="4992929"/>
                  <a:pt x="7370530" y="5026025"/>
                  <a:pt x="7287219" y="5026025"/>
                </a:cubicBezTo>
                <a:lnTo>
                  <a:pt x="314127" y="5026024"/>
                </a:lnTo>
                <a:close/>
                <a:moveTo>
                  <a:pt x="1256506" y="314127"/>
                </a:moveTo>
                <a:cubicBezTo>
                  <a:pt x="1256506" y="397439"/>
                  <a:pt x="1223411" y="477338"/>
                  <a:pt x="1164500" y="536248"/>
                </a:cubicBezTo>
                <a:cubicBezTo>
                  <a:pt x="1105590" y="595158"/>
                  <a:pt x="1025690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close/>
              </a:path>
              <a:path w="8229599" h="5026024" fill="darkenLess" stroke="0" extrusionOk="0">
                <a:moveTo>
                  <a:pt x="1256506" y="314127"/>
                </a:moveTo>
                <a:cubicBezTo>
                  <a:pt x="1256506" y="397439"/>
                  <a:pt x="1223411" y="477338"/>
                  <a:pt x="1164500" y="536248"/>
                </a:cubicBezTo>
                <a:cubicBezTo>
                  <a:pt x="1105590" y="595158"/>
                  <a:pt x="1025690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close/>
                <a:moveTo>
                  <a:pt x="628253" y="4711898"/>
                </a:moveTo>
                <a:cubicBezTo>
                  <a:pt x="628253" y="4838951"/>
                  <a:pt x="551718" y="4953493"/>
                  <a:pt x="434337" y="5002114"/>
                </a:cubicBezTo>
                <a:cubicBezTo>
                  <a:pt x="316956" y="5050735"/>
                  <a:pt x="181844" y="5023859"/>
                  <a:pt x="92004" y="4934020"/>
                </a:cubicBezTo>
                <a:cubicBezTo>
                  <a:pt x="2164" y="4844180"/>
                  <a:pt x="-24711" y="4709069"/>
                  <a:pt x="23910" y="4591687"/>
                </a:cubicBezTo>
                <a:cubicBezTo>
                  <a:pt x="72531" y="4474306"/>
                  <a:pt x="187073" y="4397771"/>
                  <a:pt x="314126" y="4397771"/>
                </a:cubicBezTo>
                <a:cubicBezTo>
                  <a:pt x="370239" y="4397771"/>
                  <a:pt x="422090" y="4427707"/>
                  <a:pt x="450146" y="4476303"/>
                </a:cubicBezTo>
                <a:cubicBezTo>
                  <a:pt x="478203" y="4524899"/>
                  <a:pt x="478202" y="4584771"/>
                  <a:pt x="450146" y="4633366"/>
                </a:cubicBezTo>
                <a:cubicBezTo>
                  <a:pt x="422089" y="4681961"/>
                  <a:pt x="370238" y="4711897"/>
                  <a:pt x="314125" y="4711897"/>
                </a:cubicBezTo>
                <a:lnTo>
                  <a:pt x="628253" y="4711898"/>
                </a:lnTo>
                <a:close/>
              </a:path>
              <a:path w="8229599" h="5026024" fill="none" extrusionOk="0">
                <a:moveTo>
                  <a:pt x="628253" y="4397771"/>
                </a:moveTo>
                <a:lnTo>
                  <a:pt x="628253" y="314127"/>
                </a:lnTo>
                <a:cubicBezTo>
                  <a:pt x="628253" y="230815"/>
                  <a:pt x="661349" y="150916"/>
                  <a:pt x="720259" y="92006"/>
                </a:cubicBezTo>
                <a:cubicBezTo>
                  <a:pt x="779169" y="33096"/>
                  <a:pt x="859069" y="1"/>
                  <a:pt x="942381" y="1"/>
                </a:cubicBezTo>
                <a:lnTo>
                  <a:pt x="7915473" y="0"/>
                </a:lnTo>
                <a:cubicBezTo>
                  <a:pt x="8027700" y="0"/>
                  <a:pt x="8131402" y="59873"/>
                  <a:pt x="8187515" y="157064"/>
                </a:cubicBezTo>
                <a:cubicBezTo>
                  <a:pt x="8243628" y="254255"/>
                  <a:pt x="8243628" y="374000"/>
                  <a:pt x="8187514" y="471191"/>
                </a:cubicBezTo>
                <a:cubicBezTo>
                  <a:pt x="8131400" y="568382"/>
                  <a:pt x="8027698" y="628254"/>
                  <a:pt x="7915472" y="628254"/>
                </a:cubicBezTo>
                <a:lnTo>
                  <a:pt x="7601346" y="628253"/>
                </a:lnTo>
                <a:lnTo>
                  <a:pt x="7601346" y="4711898"/>
                </a:lnTo>
                <a:cubicBezTo>
                  <a:pt x="7601346" y="4795210"/>
                  <a:pt x="7568251" y="4875109"/>
                  <a:pt x="7509340" y="4934019"/>
                </a:cubicBezTo>
                <a:cubicBezTo>
                  <a:pt x="7450430" y="4992929"/>
                  <a:pt x="7370530" y="5026025"/>
                  <a:pt x="7287219" y="5026025"/>
                </a:cubicBezTo>
                <a:lnTo>
                  <a:pt x="314127" y="5026024"/>
                </a:lnTo>
                <a:cubicBezTo>
                  <a:pt x="201900" y="5026024"/>
                  <a:pt x="98198" y="4966152"/>
                  <a:pt x="42085" y="4868960"/>
                </a:cubicBezTo>
                <a:cubicBezTo>
                  <a:pt x="-14028" y="4771769"/>
                  <a:pt x="-14028" y="4652024"/>
                  <a:pt x="42085" y="4554833"/>
                </a:cubicBezTo>
                <a:cubicBezTo>
                  <a:pt x="98199" y="4457642"/>
                  <a:pt x="201900" y="4397770"/>
                  <a:pt x="314127" y="4397770"/>
                </a:cubicBezTo>
                <a:lnTo>
                  <a:pt x="628253" y="4397771"/>
                </a:lnTo>
                <a:close/>
                <a:moveTo>
                  <a:pt x="942380" y="0"/>
                </a:moveTo>
                <a:cubicBezTo>
                  <a:pt x="1054607" y="0"/>
                  <a:pt x="1158309" y="59873"/>
                  <a:pt x="1214422" y="157064"/>
                </a:cubicBezTo>
                <a:cubicBezTo>
                  <a:pt x="1270535" y="254255"/>
                  <a:pt x="1270535" y="374000"/>
                  <a:pt x="1214421" y="471191"/>
                </a:cubicBezTo>
                <a:cubicBezTo>
                  <a:pt x="1158307" y="568382"/>
                  <a:pt x="1054605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moveTo>
                  <a:pt x="7601346" y="628253"/>
                </a:moveTo>
                <a:lnTo>
                  <a:pt x="942380" y="628253"/>
                </a:lnTo>
                <a:moveTo>
                  <a:pt x="314127" y="4397771"/>
                </a:moveTo>
                <a:cubicBezTo>
                  <a:pt x="370240" y="4397771"/>
                  <a:pt x="422091" y="4427707"/>
                  <a:pt x="450147" y="4476303"/>
                </a:cubicBezTo>
                <a:cubicBezTo>
                  <a:pt x="478204" y="4524899"/>
                  <a:pt x="478203" y="4584771"/>
                  <a:pt x="450147" y="4633366"/>
                </a:cubicBezTo>
                <a:cubicBezTo>
                  <a:pt x="422090" y="4681961"/>
                  <a:pt x="370239" y="4711897"/>
                  <a:pt x="314126" y="4711897"/>
                </a:cubicBezTo>
                <a:lnTo>
                  <a:pt x="628253" y="4711898"/>
                </a:lnTo>
                <a:moveTo>
                  <a:pt x="314127" y="5026024"/>
                </a:moveTo>
                <a:cubicBezTo>
                  <a:pt x="487615" y="5026024"/>
                  <a:pt x="628254" y="4885385"/>
                  <a:pt x="628254" y="4711897"/>
                </a:cubicBezTo>
                <a:cubicBezTo>
                  <a:pt x="628254" y="4607188"/>
                  <a:pt x="628253" y="4502480"/>
                  <a:pt x="628253" y="4397771"/>
                </a:cubicBezTo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65413" tIns="765413" rIns="765413" bIns="4214880" numCol="1" spcCol="1270" anchor="t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b="1" kern="1200" dirty="0" smtClean="0">
                <a:cs typeface="B Titr" pitchFamily="2" charset="-78"/>
              </a:rPr>
              <a:t>قوانین و مقررات خارجی</a:t>
            </a:r>
            <a:endParaRPr lang="en-US" sz="3600" kern="1200" dirty="0">
              <a:cs typeface="B Titr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95400" y="3429000"/>
            <a:ext cx="6629400" cy="2717323"/>
          </a:xfrm>
          <a:custGeom>
            <a:avLst/>
            <a:gdLst>
              <a:gd name="connsiteX0" fmla="*/ 219889 w 7818120"/>
              <a:gd name="connsiteY0" fmla="*/ 3518217 h 3518217"/>
              <a:gd name="connsiteX1" fmla="*/ 439778 w 7818120"/>
              <a:gd name="connsiteY1" fmla="*/ 3298328 h 3518217"/>
              <a:gd name="connsiteX2" fmla="*/ 219889 w 7818120"/>
              <a:gd name="connsiteY2" fmla="*/ 3298328 h 3518217"/>
              <a:gd name="connsiteX3" fmla="*/ 329833 w 7818120"/>
              <a:gd name="connsiteY3" fmla="*/ 3188384 h 3518217"/>
              <a:gd name="connsiteX4" fmla="*/ 219889 w 7818120"/>
              <a:gd name="connsiteY4" fmla="*/ 3078440 h 3518217"/>
              <a:gd name="connsiteX5" fmla="*/ 439777 w 7818120"/>
              <a:gd name="connsiteY5" fmla="*/ 3078440 h 3518217"/>
              <a:gd name="connsiteX6" fmla="*/ 439777 w 7818120"/>
              <a:gd name="connsiteY6" fmla="*/ 219889 h 3518217"/>
              <a:gd name="connsiteX7" fmla="*/ 504181 w 7818120"/>
              <a:gd name="connsiteY7" fmla="*/ 64404 h 3518217"/>
              <a:gd name="connsiteX8" fmla="*/ 659666 w 7818120"/>
              <a:gd name="connsiteY8" fmla="*/ 0 h 3518217"/>
              <a:gd name="connsiteX9" fmla="*/ 7598231 w 7818120"/>
              <a:gd name="connsiteY9" fmla="*/ 0 h 3518217"/>
              <a:gd name="connsiteX10" fmla="*/ 7788660 w 7818120"/>
              <a:gd name="connsiteY10" fmla="*/ 109945 h 3518217"/>
              <a:gd name="connsiteX11" fmla="*/ 7788660 w 7818120"/>
              <a:gd name="connsiteY11" fmla="*/ 329834 h 3518217"/>
              <a:gd name="connsiteX12" fmla="*/ 7598230 w 7818120"/>
              <a:gd name="connsiteY12" fmla="*/ 439778 h 3518217"/>
              <a:gd name="connsiteX13" fmla="*/ 7378343 w 7818120"/>
              <a:gd name="connsiteY13" fmla="*/ 439777 h 3518217"/>
              <a:gd name="connsiteX14" fmla="*/ 7378343 w 7818120"/>
              <a:gd name="connsiteY14" fmla="*/ 3298328 h 3518217"/>
              <a:gd name="connsiteX15" fmla="*/ 7313939 w 7818120"/>
              <a:gd name="connsiteY15" fmla="*/ 3453813 h 3518217"/>
              <a:gd name="connsiteX16" fmla="*/ 7158454 w 7818120"/>
              <a:gd name="connsiteY16" fmla="*/ 3518217 h 3518217"/>
              <a:gd name="connsiteX17" fmla="*/ 219889 w 7818120"/>
              <a:gd name="connsiteY17" fmla="*/ 3518217 h 3518217"/>
              <a:gd name="connsiteX18" fmla="*/ 879554 w 7818120"/>
              <a:gd name="connsiteY18" fmla="*/ 219889 h 3518217"/>
              <a:gd name="connsiteX19" fmla="*/ 815150 w 7818120"/>
              <a:gd name="connsiteY19" fmla="*/ 375374 h 3518217"/>
              <a:gd name="connsiteX20" fmla="*/ 659665 w 7818120"/>
              <a:gd name="connsiteY20" fmla="*/ 439778 h 3518217"/>
              <a:gd name="connsiteX21" fmla="*/ 564451 w 7818120"/>
              <a:gd name="connsiteY21" fmla="*/ 384806 h 3518217"/>
              <a:gd name="connsiteX22" fmla="*/ 564451 w 7818120"/>
              <a:gd name="connsiteY22" fmla="*/ 274862 h 3518217"/>
              <a:gd name="connsiteX23" fmla="*/ 659665 w 7818120"/>
              <a:gd name="connsiteY23" fmla="*/ 219890 h 3518217"/>
              <a:gd name="connsiteX24" fmla="*/ 879554 w 7818120"/>
              <a:gd name="connsiteY24" fmla="*/ 219889 h 3518217"/>
              <a:gd name="connsiteX0" fmla="*/ 879554 w 7818120"/>
              <a:gd name="connsiteY0" fmla="*/ 219889 h 3518217"/>
              <a:gd name="connsiteX1" fmla="*/ 815150 w 7818120"/>
              <a:gd name="connsiteY1" fmla="*/ 375374 h 3518217"/>
              <a:gd name="connsiteX2" fmla="*/ 659665 w 7818120"/>
              <a:gd name="connsiteY2" fmla="*/ 439778 h 3518217"/>
              <a:gd name="connsiteX3" fmla="*/ 564451 w 7818120"/>
              <a:gd name="connsiteY3" fmla="*/ 384806 h 3518217"/>
              <a:gd name="connsiteX4" fmla="*/ 564451 w 7818120"/>
              <a:gd name="connsiteY4" fmla="*/ 274862 h 3518217"/>
              <a:gd name="connsiteX5" fmla="*/ 659665 w 7818120"/>
              <a:gd name="connsiteY5" fmla="*/ 219890 h 3518217"/>
              <a:gd name="connsiteX6" fmla="*/ 879554 w 7818120"/>
              <a:gd name="connsiteY6" fmla="*/ 219889 h 3518217"/>
              <a:gd name="connsiteX7" fmla="*/ 439777 w 7818120"/>
              <a:gd name="connsiteY7" fmla="*/ 3298328 h 3518217"/>
              <a:gd name="connsiteX8" fmla="*/ 304036 w 7818120"/>
              <a:gd name="connsiteY8" fmla="*/ 3501479 h 3518217"/>
              <a:gd name="connsiteX9" fmla="*/ 64403 w 7818120"/>
              <a:gd name="connsiteY9" fmla="*/ 3453813 h 3518217"/>
              <a:gd name="connsiteX10" fmla="*/ 16737 w 7818120"/>
              <a:gd name="connsiteY10" fmla="*/ 3214180 h 3518217"/>
              <a:gd name="connsiteX11" fmla="*/ 219888 w 7818120"/>
              <a:gd name="connsiteY11" fmla="*/ 3078439 h 3518217"/>
              <a:gd name="connsiteX12" fmla="*/ 315102 w 7818120"/>
              <a:gd name="connsiteY12" fmla="*/ 3133411 h 3518217"/>
              <a:gd name="connsiteX13" fmla="*/ 315102 w 7818120"/>
              <a:gd name="connsiteY13" fmla="*/ 3243355 h 3518217"/>
              <a:gd name="connsiteX14" fmla="*/ 219888 w 7818120"/>
              <a:gd name="connsiteY14" fmla="*/ 3298327 h 3518217"/>
              <a:gd name="connsiteX15" fmla="*/ 439777 w 7818120"/>
              <a:gd name="connsiteY15" fmla="*/ 3298328 h 3518217"/>
              <a:gd name="connsiteX0" fmla="*/ 439777 w 7818120"/>
              <a:gd name="connsiteY0" fmla="*/ 3078440 h 3518217"/>
              <a:gd name="connsiteX1" fmla="*/ 439777 w 7818120"/>
              <a:gd name="connsiteY1" fmla="*/ 219889 h 3518217"/>
              <a:gd name="connsiteX2" fmla="*/ 504181 w 7818120"/>
              <a:gd name="connsiteY2" fmla="*/ 64404 h 3518217"/>
              <a:gd name="connsiteX3" fmla="*/ 659666 w 7818120"/>
              <a:gd name="connsiteY3" fmla="*/ 0 h 3518217"/>
              <a:gd name="connsiteX4" fmla="*/ 7598231 w 7818120"/>
              <a:gd name="connsiteY4" fmla="*/ 0 h 3518217"/>
              <a:gd name="connsiteX5" fmla="*/ 7788660 w 7818120"/>
              <a:gd name="connsiteY5" fmla="*/ 109945 h 3518217"/>
              <a:gd name="connsiteX6" fmla="*/ 7788660 w 7818120"/>
              <a:gd name="connsiteY6" fmla="*/ 329834 h 3518217"/>
              <a:gd name="connsiteX7" fmla="*/ 7598230 w 7818120"/>
              <a:gd name="connsiteY7" fmla="*/ 439778 h 3518217"/>
              <a:gd name="connsiteX8" fmla="*/ 7378343 w 7818120"/>
              <a:gd name="connsiteY8" fmla="*/ 439777 h 3518217"/>
              <a:gd name="connsiteX9" fmla="*/ 7378343 w 7818120"/>
              <a:gd name="connsiteY9" fmla="*/ 3298328 h 3518217"/>
              <a:gd name="connsiteX10" fmla="*/ 7313939 w 7818120"/>
              <a:gd name="connsiteY10" fmla="*/ 3453813 h 3518217"/>
              <a:gd name="connsiteX11" fmla="*/ 7158454 w 7818120"/>
              <a:gd name="connsiteY11" fmla="*/ 3518217 h 3518217"/>
              <a:gd name="connsiteX12" fmla="*/ 219889 w 7818120"/>
              <a:gd name="connsiteY12" fmla="*/ 3518217 h 3518217"/>
              <a:gd name="connsiteX13" fmla="*/ 29460 w 7818120"/>
              <a:gd name="connsiteY13" fmla="*/ 3408272 h 3518217"/>
              <a:gd name="connsiteX14" fmla="*/ 29460 w 7818120"/>
              <a:gd name="connsiteY14" fmla="*/ 3188383 h 3518217"/>
              <a:gd name="connsiteX15" fmla="*/ 219890 w 7818120"/>
              <a:gd name="connsiteY15" fmla="*/ 3078439 h 3518217"/>
              <a:gd name="connsiteX16" fmla="*/ 439777 w 7818120"/>
              <a:gd name="connsiteY16" fmla="*/ 3078440 h 3518217"/>
              <a:gd name="connsiteX17" fmla="*/ 659666 w 7818120"/>
              <a:gd name="connsiteY17" fmla="*/ 0 h 3518217"/>
              <a:gd name="connsiteX18" fmla="*/ 850095 w 7818120"/>
              <a:gd name="connsiteY18" fmla="*/ 109945 h 3518217"/>
              <a:gd name="connsiteX19" fmla="*/ 850095 w 7818120"/>
              <a:gd name="connsiteY19" fmla="*/ 329834 h 3518217"/>
              <a:gd name="connsiteX20" fmla="*/ 659665 w 7818120"/>
              <a:gd name="connsiteY20" fmla="*/ 439778 h 3518217"/>
              <a:gd name="connsiteX21" fmla="*/ 564451 w 7818120"/>
              <a:gd name="connsiteY21" fmla="*/ 384806 h 3518217"/>
              <a:gd name="connsiteX22" fmla="*/ 564451 w 7818120"/>
              <a:gd name="connsiteY22" fmla="*/ 274862 h 3518217"/>
              <a:gd name="connsiteX23" fmla="*/ 659665 w 7818120"/>
              <a:gd name="connsiteY23" fmla="*/ 219890 h 3518217"/>
              <a:gd name="connsiteX24" fmla="*/ 879554 w 7818120"/>
              <a:gd name="connsiteY24" fmla="*/ 219889 h 3518217"/>
              <a:gd name="connsiteX25" fmla="*/ 7378343 w 7818120"/>
              <a:gd name="connsiteY25" fmla="*/ 439777 h 3518217"/>
              <a:gd name="connsiteX26" fmla="*/ 659666 w 7818120"/>
              <a:gd name="connsiteY26" fmla="*/ 439777 h 3518217"/>
              <a:gd name="connsiteX27" fmla="*/ 219889 w 7818120"/>
              <a:gd name="connsiteY27" fmla="*/ 3078440 h 3518217"/>
              <a:gd name="connsiteX28" fmla="*/ 315103 w 7818120"/>
              <a:gd name="connsiteY28" fmla="*/ 3133412 h 3518217"/>
              <a:gd name="connsiteX29" fmla="*/ 315103 w 7818120"/>
              <a:gd name="connsiteY29" fmla="*/ 3243356 h 3518217"/>
              <a:gd name="connsiteX30" fmla="*/ 219889 w 7818120"/>
              <a:gd name="connsiteY30" fmla="*/ 3298328 h 3518217"/>
              <a:gd name="connsiteX31" fmla="*/ 439777 w 7818120"/>
              <a:gd name="connsiteY31" fmla="*/ 3298328 h 3518217"/>
              <a:gd name="connsiteX32" fmla="*/ 219889 w 7818120"/>
              <a:gd name="connsiteY32" fmla="*/ 3518217 h 3518217"/>
              <a:gd name="connsiteX33" fmla="*/ 439778 w 7818120"/>
              <a:gd name="connsiteY33" fmla="*/ 3298328 h 3518217"/>
              <a:gd name="connsiteX34" fmla="*/ 439777 w 7818120"/>
              <a:gd name="connsiteY34" fmla="*/ 3078440 h 351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818120" h="3518217" stroke="0" extrusionOk="0">
                <a:moveTo>
                  <a:pt x="219889" y="3518217"/>
                </a:moveTo>
                <a:cubicBezTo>
                  <a:pt x="341330" y="3518217"/>
                  <a:pt x="439778" y="3419769"/>
                  <a:pt x="439778" y="3298328"/>
                </a:cubicBezTo>
                <a:lnTo>
                  <a:pt x="219889" y="3298328"/>
                </a:lnTo>
                <a:cubicBezTo>
                  <a:pt x="280609" y="3298328"/>
                  <a:pt x="329833" y="3249104"/>
                  <a:pt x="329833" y="3188384"/>
                </a:cubicBezTo>
                <a:cubicBezTo>
                  <a:pt x="329833" y="3127664"/>
                  <a:pt x="280609" y="3078440"/>
                  <a:pt x="219889" y="3078440"/>
                </a:cubicBezTo>
                <a:lnTo>
                  <a:pt x="439777" y="3078440"/>
                </a:lnTo>
                <a:lnTo>
                  <a:pt x="439777" y="219889"/>
                </a:lnTo>
                <a:cubicBezTo>
                  <a:pt x="439777" y="161571"/>
                  <a:pt x="462944" y="105641"/>
                  <a:pt x="504181" y="64404"/>
                </a:cubicBezTo>
                <a:cubicBezTo>
                  <a:pt x="545418" y="23167"/>
                  <a:pt x="601348" y="0"/>
                  <a:pt x="659666" y="0"/>
                </a:cubicBezTo>
                <a:lnTo>
                  <a:pt x="7598231" y="0"/>
                </a:lnTo>
                <a:cubicBezTo>
                  <a:pt x="7676790" y="0"/>
                  <a:pt x="7749381" y="41911"/>
                  <a:pt x="7788660" y="109945"/>
                </a:cubicBezTo>
                <a:cubicBezTo>
                  <a:pt x="7827939" y="177979"/>
                  <a:pt x="7827939" y="261800"/>
                  <a:pt x="7788660" y="329834"/>
                </a:cubicBezTo>
                <a:cubicBezTo>
                  <a:pt x="7749380" y="397868"/>
                  <a:pt x="7676789" y="439778"/>
                  <a:pt x="7598230" y="439778"/>
                </a:cubicBezTo>
                <a:lnTo>
                  <a:pt x="7378343" y="439777"/>
                </a:lnTo>
                <a:lnTo>
                  <a:pt x="7378343" y="3298328"/>
                </a:lnTo>
                <a:cubicBezTo>
                  <a:pt x="7378343" y="3356646"/>
                  <a:pt x="7355176" y="3412576"/>
                  <a:pt x="7313939" y="3453813"/>
                </a:cubicBezTo>
                <a:cubicBezTo>
                  <a:pt x="7272702" y="3495050"/>
                  <a:pt x="7216772" y="3518217"/>
                  <a:pt x="7158454" y="3518217"/>
                </a:cubicBezTo>
                <a:lnTo>
                  <a:pt x="219889" y="3518217"/>
                </a:lnTo>
                <a:close/>
                <a:moveTo>
                  <a:pt x="879554" y="219889"/>
                </a:moveTo>
                <a:cubicBezTo>
                  <a:pt x="879554" y="278207"/>
                  <a:pt x="856387" y="334137"/>
                  <a:pt x="815150" y="375374"/>
                </a:cubicBezTo>
                <a:cubicBezTo>
                  <a:pt x="773913" y="416611"/>
                  <a:pt x="717983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close/>
              </a:path>
              <a:path w="7818120" h="3518217" fill="darkenLess" stroke="0" extrusionOk="0">
                <a:moveTo>
                  <a:pt x="879554" y="219889"/>
                </a:moveTo>
                <a:cubicBezTo>
                  <a:pt x="879554" y="278207"/>
                  <a:pt x="856387" y="334137"/>
                  <a:pt x="815150" y="375374"/>
                </a:cubicBezTo>
                <a:cubicBezTo>
                  <a:pt x="773913" y="416611"/>
                  <a:pt x="717983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close/>
                <a:moveTo>
                  <a:pt x="439777" y="3298328"/>
                </a:moveTo>
                <a:cubicBezTo>
                  <a:pt x="439777" y="3387265"/>
                  <a:pt x="386203" y="3467444"/>
                  <a:pt x="304036" y="3501479"/>
                </a:cubicBezTo>
                <a:cubicBezTo>
                  <a:pt x="221869" y="3535514"/>
                  <a:pt x="127291" y="3516701"/>
                  <a:pt x="64403" y="3453813"/>
                </a:cubicBezTo>
                <a:cubicBezTo>
                  <a:pt x="1515" y="3390925"/>
                  <a:pt x="-17297" y="3296347"/>
                  <a:pt x="16737" y="3214180"/>
                </a:cubicBezTo>
                <a:cubicBezTo>
                  <a:pt x="50772" y="3132013"/>
                  <a:pt x="130951" y="3078439"/>
                  <a:pt x="219888" y="3078439"/>
                </a:cubicBezTo>
                <a:cubicBezTo>
                  <a:pt x="259167" y="3078439"/>
                  <a:pt x="295463" y="3099394"/>
                  <a:pt x="315102" y="3133411"/>
                </a:cubicBezTo>
                <a:cubicBezTo>
                  <a:pt x="334742" y="3167428"/>
                  <a:pt x="334741" y="3209338"/>
                  <a:pt x="315102" y="3243355"/>
                </a:cubicBezTo>
                <a:cubicBezTo>
                  <a:pt x="295462" y="3277372"/>
                  <a:pt x="259167" y="3298327"/>
                  <a:pt x="219888" y="3298327"/>
                </a:cubicBezTo>
                <a:lnTo>
                  <a:pt x="439777" y="3298328"/>
                </a:lnTo>
                <a:close/>
              </a:path>
              <a:path w="7818120" h="3518217" fill="none" extrusionOk="0">
                <a:moveTo>
                  <a:pt x="439777" y="3078440"/>
                </a:moveTo>
                <a:lnTo>
                  <a:pt x="439777" y="219889"/>
                </a:lnTo>
                <a:cubicBezTo>
                  <a:pt x="439777" y="161571"/>
                  <a:pt x="462944" y="105641"/>
                  <a:pt x="504181" y="64404"/>
                </a:cubicBezTo>
                <a:cubicBezTo>
                  <a:pt x="545418" y="23167"/>
                  <a:pt x="601348" y="0"/>
                  <a:pt x="659666" y="0"/>
                </a:cubicBezTo>
                <a:lnTo>
                  <a:pt x="7598231" y="0"/>
                </a:lnTo>
                <a:cubicBezTo>
                  <a:pt x="7676790" y="0"/>
                  <a:pt x="7749381" y="41911"/>
                  <a:pt x="7788660" y="109945"/>
                </a:cubicBezTo>
                <a:cubicBezTo>
                  <a:pt x="7827939" y="177979"/>
                  <a:pt x="7827939" y="261800"/>
                  <a:pt x="7788660" y="329834"/>
                </a:cubicBezTo>
                <a:cubicBezTo>
                  <a:pt x="7749380" y="397868"/>
                  <a:pt x="7676789" y="439778"/>
                  <a:pt x="7598230" y="439778"/>
                </a:cubicBezTo>
                <a:lnTo>
                  <a:pt x="7378343" y="439777"/>
                </a:lnTo>
                <a:lnTo>
                  <a:pt x="7378343" y="3298328"/>
                </a:lnTo>
                <a:cubicBezTo>
                  <a:pt x="7378343" y="3356646"/>
                  <a:pt x="7355176" y="3412576"/>
                  <a:pt x="7313939" y="3453813"/>
                </a:cubicBezTo>
                <a:cubicBezTo>
                  <a:pt x="7272702" y="3495050"/>
                  <a:pt x="7216772" y="3518217"/>
                  <a:pt x="7158454" y="3518217"/>
                </a:cubicBezTo>
                <a:lnTo>
                  <a:pt x="219889" y="3518217"/>
                </a:lnTo>
                <a:cubicBezTo>
                  <a:pt x="141330" y="3518217"/>
                  <a:pt x="68739" y="3476306"/>
                  <a:pt x="29460" y="3408272"/>
                </a:cubicBezTo>
                <a:cubicBezTo>
                  <a:pt x="-9819" y="3340238"/>
                  <a:pt x="-9819" y="3256417"/>
                  <a:pt x="29460" y="3188383"/>
                </a:cubicBezTo>
                <a:cubicBezTo>
                  <a:pt x="68739" y="3120349"/>
                  <a:pt x="141331" y="3078439"/>
                  <a:pt x="219890" y="3078439"/>
                </a:cubicBezTo>
                <a:lnTo>
                  <a:pt x="439777" y="3078440"/>
                </a:lnTo>
                <a:close/>
                <a:moveTo>
                  <a:pt x="659666" y="0"/>
                </a:moveTo>
                <a:cubicBezTo>
                  <a:pt x="738225" y="0"/>
                  <a:pt x="810816" y="41911"/>
                  <a:pt x="850095" y="109945"/>
                </a:cubicBezTo>
                <a:cubicBezTo>
                  <a:pt x="889374" y="177979"/>
                  <a:pt x="889374" y="261800"/>
                  <a:pt x="850095" y="329834"/>
                </a:cubicBezTo>
                <a:cubicBezTo>
                  <a:pt x="810815" y="397868"/>
                  <a:pt x="738224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moveTo>
                  <a:pt x="7378343" y="439777"/>
                </a:moveTo>
                <a:lnTo>
                  <a:pt x="659666" y="439777"/>
                </a:lnTo>
                <a:moveTo>
                  <a:pt x="219889" y="3078440"/>
                </a:moveTo>
                <a:cubicBezTo>
                  <a:pt x="259168" y="3078440"/>
                  <a:pt x="295464" y="3099395"/>
                  <a:pt x="315103" y="3133412"/>
                </a:cubicBezTo>
                <a:cubicBezTo>
                  <a:pt x="334743" y="3167429"/>
                  <a:pt x="334742" y="3209339"/>
                  <a:pt x="315103" y="3243356"/>
                </a:cubicBezTo>
                <a:cubicBezTo>
                  <a:pt x="295463" y="3277373"/>
                  <a:pt x="259168" y="3298328"/>
                  <a:pt x="219889" y="3298328"/>
                </a:cubicBezTo>
                <a:lnTo>
                  <a:pt x="439777" y="3298328"/>
                </a:lnTo>
                <a:moveTo>
                  <a:pt x="219889" y="3518217"/>
                </a:moveTo>
                <a:cubicBezTo>
                  <a:pt x="341330" y="3518217"/>
                  <a:pt x="439778" y="3419769"/>
                  <a:pt x="439778" y="3298328"/>
                </a:cubicBezTo>
                <a:cubicBezTo>
                  <a:pt x="439778" y="3225032"/>
                  <a:pt x="439777" y="3151736"/>
                  <a:pt x="439777" y="3078440"/>
                </a:cubicBezTo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576937" tIns="576937" rIns="576937" bIns="2453957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3600" b="1" kern="1200" dirty="0" smtClean="0">
              <a:cs typeface="B Titr" pitchFamily="2" charset="-78"/>
            </a:endParaRPr>
          </a:p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b="1" kern="1200" dirty="0" smtClean="0">
                <a:cs typeface="B Titr" pitchFamily="2" charset="-78"/>
              </a:rPr>
              <a:t>قوانین و مقررات داخلی</a:t>
            </a:r>
            <a:endParaRPr lang="en-US" sz="36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1600200">
              <a:lnSpc>
                <a:spcPct val="90000"/>
              </a:lnSpc>
            </a:pPr>
            <a:r>
              <a:rPr lang="fa-IR" b="1" dirty="0" smtClean="0"/>
              <a:t>قوانین و مقررات خارجی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قوانین و مقررات داخلی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Sample presentation slid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42827</TotalTime>
  <Words>1429</Words>
  <Application>Microsoft Office PowerPoint</Application>
  <PresentationFormat>On-screen Show (4:3)</PresentationFormat>
  <Paragraphs>523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2  Elham</vt:lpstr>
      <vt:lpstr>Arial</vt:lpstr>
      <vt:lpstr>Arial Unicode MS</vt:lpstr>
      <vt:lpstr>B Elham</vt:lpstr>
      <vt:lpstr>B Titr</vt:lpstr>
      <vt:lpstr>B Ttitr</vt:lpstr>
      <vt:lpstr>B Zar</vt:lpstr>
      <vt:lpstr>Calibri</vt:lpstr>
      <vt:lpstr>Times New Roman</vt:lpstr>
      <vt:lpstr>Trebuchet MS</vt:lpstr>
      <vt:lpstr>Wingdings</vt:lpstr>
      <vt:lpstr>Wingdings 2</vt:lpstr>
      <vt:lpstr>Sample presentation slides</vt:lpstr>
      <vt:lpstr>بسم‌الله الرحمن الرحیم</vt:lpstr>
      <vt:lpstr> نقش مهندسی مالی در مالی شرکت‌ها  </vt:lpstr>
      <vt:lpstr> حوزه‌های عمده</vt:lpstr>
      <vt:lpstr>مالی شرکت‌ها</vt:lpstr>
      <vt:lpstr>قلمرو مالی شرکت‌ها</vt:lpstr>
      <vt:lpstr>مالی شرکت‌ها و انواع کسب‌وکار</vt:lpstr>
      <vt:lpstr>محیط قانونی شرکت‌ها</vt:lpstr>
      <vt:lpstr>قوانین و مقررات خارجی</vt:lpstr>
      <vt:lpstr>قوانین و مقررات داخلی</vt:lpstr>
      <vt:lpstr>    </vt:lpstr>
      <vt:lpstr>ترازنامۀ بنگاه غیرمالی</vt:lpstr>
      <vt:lpstr>مسایل و مدیریت</vt:lpstr>
      <vt:lpstr>مسایل سرمایه در گردش</vt:lpstr>
      <vt:lpstr>مدیریت سرمایه در گردش</vt:lpstr>
      <vt:lpstr>مهندسی مالی</vt:lpstr>
      <vt:lpstr>انتخاب طرح‌های سرمایه‌گذاری</vt:lpstr>
      <vt:lpstr>اجرای طرح: نیاز به دو نوع سرمایه گذاری</vt:lpstr>
      <vt:lpstr>ترازنامۀ بنگاه غیرمالی</vt:lpstr>
      <vt:lpstr> </vt:lpstr>
      <vt:lpstr>PowerPoint Presentation</vt:lpstr>
      <vt:lpstr>مهندسی مالی</vt:lpstr>
      <vt:lpstr>هزینه‌ی سرمایه ساختار سرمایه تقسیم سود</vt:lpstr>
      <vt:lpstr>هزینۀ سرمایه: پیش‌نیاز بودجه‌بندی سرمایه‌ای</vt:lpstr>
      <vt:lpstr>ترازنامۀ بنگاه غیرمالی</vt:lpstr>
      <vt:lpstr>چه ترکیبی از بدهی و سرمایه استفاده شود؟</vt:lpstr>
      <vt:lpstr>ترازنامۀ بنگاه غیرمالی</vt:lpstr>
      <vt:lpstr>سیاست تقسیم سود</vt:lpstr>
      <vt:lpstr>نظریه‌های سیاست تقسیم سود</vt:lpstr>
      <vt:lpstr>ترازنامۀ بنگاه غیرمالی</vt:lpstr>
      <vt:lpstr>مهندسی مالی</vt:lpstr>
      <vt:lpstr>ریسک‌ تجاری و غیرتجاری</vt:lpstr>
      <vt:lpstr>ترازنامۀ بنگاه غیرمالی</vt:lpstr>
      <vt:lpstr>ریسک‌های پیش‌روی شرکت </vt:lpstr>
      <vt:lpstr>ریسک تجاری</vt:lpstr>
      <vt:lpstr>ریسک مالی</vt:lpstr>
      <vt:lpstr>ریسک‌های شرکت روی صورت سود و زیان </vt:lpstr>
      <vt:lpstr>ابزار مالی پوشش ریسک</vt:lpstr>
      <vt:lpstr>مهندسی مالی</vt:lpstr>
      <vt:lpstr>ابزار، بازار و نهادهای مالی</vt:lpstr>
      <vt:lpstr>ترازنامۀ بنگاه غیرمالی</vt:lpstr>
      <vt:lpstr>PowerPoint Presentation</vt:lpstr>
      <vt:lpstr>ابزار تأمین مالی (گرایش به بازار سرمایه)</vt:lpstr>
      <vt:lpstr>ارتباط شرکت با بازارهای مالی</vt:lpstr>
      <vt:lpstr>مهندسی مالی</vt:lpstr>
      <vt:lpstr>PowerPoint Presentation</vt:lpstr>
      <vt:lpstr>رسالت مدیر مالی</vt:lpstr>
      <vt:lpstr>ترازنامۀ بنگاه غیرمالی</vt:lpstr>
      <vt:lpstr>شرکت چگونه ارزشیابی می‌شود؟</vt:lpstr>
      <vt:lpstr>شرکت چگونه ارزشیابی می‌شود؟</vt:lpstr>
      <vt:lpstr>مهندسی مالی</vt:lpstr>
      <vt:lpstr>مسیرهای رشد؛ برنامه‌ریزی مالی بلندمدت </vt:lpstr>
      <vt:lpstr>مسیرهای رشد</vt:lpstr>
      <vt:lpstr>رشد ارگانیک</vt:lpstr>
      <vt:lpstr>ادغام و قبضۀ مالکیت (تصاحب)</vt:lpstr>
      <vt:lpstr>مهندسی مالی</vt:lpstr>
      <vt:lpstr>قلمرو جهانی و مدیریت مالی</vt:lpstr>
      <vt:lpstr>فعالیت‌های شرکت به خارج از مرزها توسعه می‌یابد.</vt:lpstr>
      <vt:lpstr>PowerPoint Presentation</vt:lpstr>
      <vt:lpstr>پایان حیات یا آغازی دیگر</vt:lpstr>
      <vt:lpstr>مسایل مربوط به ورشکستگی</vt:lpstr>
      <vt:lpstr>PowerPoint Presentation</vt:lpstr>
    </vt:vector>
  </TitlesOfParts>
  <Company>Saudi Aramco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Administrator</dc:creator>
  <cp:lastModifiedBy>Meisam</cp:lastModifiedBy>
  <cp:revision>1419</cp:revision>
  <dcterms:created xsi:type="dcterms:W3CDTF">2007-09-07T17:57:35Z</dcterms:created>
  <dcterms:modified xsi:type="dcterms:W3CDTF">2018-02-24T12:22:13Z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TC011367981033</vt:lpwstr>
  </property>
</Properties>
</file>